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3" r:id="rId16"/>
    <p:sldId id="268" r:id="rId17"/>
    <p:sldId id="269" r:id="rId18"/>
    <p:sldId id="270" r:id="rId19"/>
    <p:sldId id="271" r:id="rId20"/>
  </p:sldIdLst>
  <p:sldSz cx="18288000" cy="10287000"/>
  <p:notesSz cx="18288000" cy="10287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46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4BAC6-A32E-4974-AF3E-5A7D9A1F4451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DE168-8428-4EC8-9666-D68678DEB0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57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A44EB-AA08-4D5B-854E-D16D1FE5B02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59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44EB-AA08-4D5B-854E-D16D1FE5B02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26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48472" y="1478776"/>
            <a:ext cx="1539105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2F33BA-8856-E949-8C86-01A6609F4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717800"/>
            <a:ext cx="15773400" cy="4125914"/>
          </a:xfrm>
        </p:spPr>
        <p:txBody>
          <a:bodyPr anchor="b"/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C2E301-E13E-DD43-B3C8-B0F49655B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rgbClr val="ECECEC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744EBF-EE97-104F-B761-6009D4251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9D4-1B3A-A248-9600-E28C7719AB61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52FAA8-0339-754D-9160-28B178F3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806148-2085-4542-A6FF-7B3B2F85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4ABC-0289-8941-B8D1-86ADCC8A8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44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C3EBAA-821D-F944-9C8F-83C524D5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8E64C-6BED-794A-9041-FD06FEC69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214231"/>
            <a:ext cx="7772400" cy="6209171"/>
          </a:xfrm>
        </p:spPr>
        <p:txBody>
          <a:bodyPr/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CFF8BC-87B2-BF4E-BED7-8383242AA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3216727"/>
            <a:ext cx="7772400" cy="6217580"/>
          </a:xfrm>
        </p:spPr>
        <p:txBody>
          <a:bodyPr/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3A09CC-A734-3941-AD6F-0E2A390C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9D4-1B3A-A248-9600-E28C7719AB61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A39549-ED9C-6D46-9899-B7D7A230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2E9AFF-C618-7A47-89E7-8AB4DA110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4ABC-0289-8941-B8D1-86ADCC8A8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995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F95D0F-5371-724B-9E67-EB3926776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2521745"/>
            <a:ext cx="15773400" cy="123586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AF0E54-6059-DE44-9862-99C0F4099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4C2B74-430A-DD48-BE14-FC7B7342D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CC2A30E-E4F1-FB43-86B1-A5493521F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E3677DD-AD3C-304B-A206-4613F472F3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F2BE412-F6F5-8146-A60E-BB2EC4F9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9D4-1B3A-A248-9600-E28C7719AB61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68094C2-4760-F343-9823-D47108D6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BC8A66-E16A-7446-8C85-D32F2009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4ABC-0289-8941-B8D1-86ADCC8A8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181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F5F870-BEB3-324F-B10D-03C01E1F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F18EB0-A3E9-0946-964B-57F73106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9D4-1B3A-A248-9600-E28C7719AB61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33AEBA-2CF6-2A48-9410-B087350D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2F1C58-D671-5C49-B710-71FBED4C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4ABC-0289-8941-B8D1-86ADCC8A8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326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E678121-DF7E-F54B-B3B4-88D06A023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9D4-1B3A-A248-9600-E28C7719AB61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A4DEB1-2507-3841-9D00-3F7B487CB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D4F33A-43B5-844A-8B47-463E28EB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4ABC-0289-8941-B8D1-86ADCC8A8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23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F4411A-C2C7-724B-A6F9-727798DBC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2311400"/>
            <a:ext cx="5898356" cy="171604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F5C93D-5585-4C41-828D-B23CA294A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2311400"/>
            <a:ext cx="9258300" cy="723121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B4FFC0-3C2C-E749-BA9F-772269C0B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4037055"/>
            <a:ext cx="5898356" cy="550555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7B70F4-BEFF-DA44-A433-3E3FEA8F8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9D4-1B3A-A248-9600-E28C7719AB61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CE8E00-2D45-5149-A0CC-6B2D1DAA4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31D5F4-E31E-8745-92D1-20B6C8E7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4ABC-0289-8941-B8D1-86ADCC8A8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204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90D5A8-C240-4F4F-9CCE-D532EF8E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1" y="2362201"/>
            <a:ext cx="5898356" cy="1727201"/>
          </a:xfrm>
        </p:spPr>
        <p:txBody>
          <a:bodyPr anchor="b"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10E82D8-1D5D-2249-A520-6254D5030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2362200"/>
            <a:ext cx="9258300" cy="718041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EA70C5-926D-6546-9643-74AF77B8C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4099013"/>
            <a:ext cx="5898356" cy="5443598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A4BA2E-5678-5441-84FE-59274164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9D4-1B3A-A248-9600-E28C7719AB61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0FBE9B-3158-694A-A81D-C4674A969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87663B-D4E9-1541-A5E8-1492C226F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4ABC-0289-8941-B8D1-86ADCC8A8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77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3D1C3-F7FF-E34C-8A68-5379175F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667B7A-A3D1-2246-9D63-20A9F731B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3365501"/>
            <a:ext cx="15773400" cy="6177110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03A70D-366B-0944-9149-69320CFA3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9D4-1B3A-A248-9600-E28C7719AB61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3AC834-2317-5C4E-A0E8-ABFB6C7E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D00913-B6A8-3341-80CD-43D23152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4ABC-0289-8941-B8D1-86ADCC8A8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836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00EC59C-ABF4-F441-AF3E-76384C5A7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2590800"/>
            <a:ext cx="3943350" cy="63246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7ECBE3-D36B-1D4B-B8F4-746FF2BBE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590800"/>
            <a:ext cx="11601450" cy="6324600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5B2C01-ECCE-6D46-B0B8-F6D3E4CE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9D4-1B3A-A248-9600-E28C7719AB61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3715B0-2E32-DE45-A232-54894194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F1735C-7086-4B41-838D-2A934997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4ABC-0289-8941-B8D1-86ADCC8A8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10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69007" y="0"/>
            <a:ext cx="7619365" cy="10287000"/>
          </a:xfrm>
          <a:custGeom>
            <a:avLst/>
            <a:gdLst/>
            <a:ahLst/>
            <a:cxnLst/>
            <a:rect l="l" t="t" r="r" b="b"/>
            <a:pathLst>
              <a:path w="7619365" h="10287000">
                <a:moveTo>
                  <a:pt x="7618990" y="10286999"/>
                </a:moveTo>
                <a:lnTo>
                  <a:pt x="0" y="10286999"/>
                </a:lnTo>
                <a:lnTo>
                  <a:pt x="2263529" y="184778"/>
                </a:lnTo>
                <a:lnTo>
                  <a:pt x="2273261" y="138363"/>
                </a:lnTo>
                <a:lnTo>
                  <a:pt x="2282862" y="91876"/>
                </a:lnTo>
                <a:lnTo>
                  <a:pt x="2294072" y="45773"/>
                </a:lnTo>
                <a:lnTo>
                  <a:pt x="2308635" y="512"/>
                </a:lnTo>
                <a:lnTo>
                  <a:pt x="7357613" y="0"/>
                </a:lnTo>
                <a:lnTo>
                  <a:pt x="7618990" y="0"/>
                </a:lnTo>
                <a:lnTo>
                  <a:pt x="7618990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860327" y="751022"/>
            <a:ext cx="2230755" cy="7683500"/>
          </a:xfrm>
          <a:custGeom>
            <a:avLst/>
            <a:gdLst/>
            <a:ahLst/>
            <a:cxnLst/>
            <a:rect l="l" t="t" r="r" b="b"/>
            <a:pathLst>
              <a:path w="2230754" h="7683500">
                <a:moveTo>
                  <a:pt x="0" y="0"/>
                </a:moveTo>
                <a:lnTo>
                  <a:pt x="2230381" y="0"/>
                </a:lnTo>
                <a:lnTo>
                  <a:pt x="2230381" y="7683230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2636" y="747579"/>
            <a:ext cx="7352042" cy="87918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0E85CCD-305B-2A91-2815-E5A744324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" y="0"/>
            <a:ext cx="18284447" cy="10287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47C9895-6CFC-5A29-CA8F-19152CA7B9A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422073" y="4059196"/>
            <a:ext cx="13716000" cy="236323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badi" panose="020B0604020202020204" pitchFamily="34" charset="0"/>
                <a:cs typeface="Biome" panose="020B0503030204020804" pitchFamily="34" charset="0"/>
              </a:defRPr>
            </a:lvl1pPr>
          </a:lstStyle>
          <a:p>
            <a:pPr algn="r"/>
            <a:endParaRPr lang="fr-FR" sz="6000">
              <a:solidFill>
                <a:schemeClr val="bg1"/>
              </a:solidFill>
              <a:latin typeface="Aquatico" panose="00000500000000000000" pitchFamily="50" charset="0"/>
            </a:endParaRP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280CA805-9CF5-08AF-742F-035C87F8ED03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8645236" y="7190726"/>
            <a:ext cx="8492837" cy="737754"/>
          </a:xfrm>
        </p:spPr>
        <p:txBody>
          <a:bodyPr>
            <a:normAutofit/>
          </a:bodyPr>
          <a:lstStyle>
            <a:lvl1pPr marL="0" indent="0" algn="r">
              <a:buNone/>
              <a:defRPr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marL="0" indent="0" algn="r">
              <a:buNone/>
            </a:pPr>
            <a:r>
              <a:rPr lang="fr-FR" sz="3000">
                <a:solidFill>
                  <a:srgbClr val="00ADB5"/>
                </a:solidFill>
                <a:latin typeface="Aquatico" panose="00000500000000000000" pitchFamily="50" charset="0"/>
              </a:rPr>
              <a:t>18/01/2023</a:t>
            </a:r>
          </a:p>
        </p:txBody>
      </p:sp>
    </p:spTree>
    <p:extLst>
      <p:ext uri="{BB962C8B-B14F-4D97-AF65-F5344CB8AC3E}">
        <p14:creationId xmlns:p14="http://schemas.microsoft.com/office/powerpoint/2010/main" val="47776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C325A5A-EEAB-B930-773A-260497A007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C147ECD5-39F9-3809-C4F0-94578C5F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4" y="165069"/>
            <a:ext cx="14755092" cy="4710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>
                <a:solidFill>
                  <a:srgbClr val="00ADB5"/>
                </a:solidFill>
                <a:latin typeface="Aquatico" panose="000005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1776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9996F9-2242-734F-8031-B13ABF82E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763047"/>
            <a:ext cx="13716000" cy="3581400"/>
          </a:xfrm>
        </p:spPr>
        <p:txBody>
          <a:bodyPr anchor="b"/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C0C72B-3D5A-3F4B-93D8-03544433F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6482559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37E789-3B35-0A4D-AAF6-636909F1F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9D4-1B3A-A248-9600-E28C7719AB61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04B52D-A074-B148-BEB5-6BA29874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42599B-27E2-5940-A804-9020DC61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4ABC-0289-8941-B8D1-86ADCC8A8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2C60D-D746-294C-B166-3116798FB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044C5F-DF84-1842-BEAF-9BCD010F0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3403600"/>
            <a:ext cx="15773400" cy="612939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EE3742-B2CF-3646-BADB-006BB381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9D4-1B3A-A248-9600-E28C7719AB61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AB719B-7801-CD46-BCFD-D15AA02F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2EE653-B701-DC43-A848-96601457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4ABC-0289-8941-B8D1-86ADCC8A8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43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345063" y="0"/>
            <a:ext cx="3943350" cy="10287000"/>
          </a:xfrm>
          <a:custGeom>
            <a:avLst/>
            <a:gdLst/>
            <a:ahLst/>
            <a:cxnLst/>
            <a:rect l="l" t="t" r="r" b="b"/>
            <a:pathLst>
              <a:path w="3943350" h="10287000">
                <a:moveTo>
                  <a:pt x="0" y="0"/>
                </a:moveTo>
                <a:lnTo>
                  <a:pt x="3942935" y="0"/>
                </a:lnTo>
                <a:lnTo>
                  <a:pt x="3942935" y="10286999"/>
                </a:lnTo>
                <a:lnTo>
                  <a:pt x="0" y="10286999"/>
                </a:lnTo>
                <a:lnTo>
                  <a:pt x="0" y="10284809"/>
                </a:lnTo>
                <a:lnTo>
                  <a:pt x="2254567" y="5143499"/>
                </a:lnTo>
                <a:lnTo>
                  <a:pt x="0" y="2189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8288000" cy="1076325"/>
          </a:xfrm>
          <a:custGeom>
            <a:avLst/>
            <a:gdLst/>
            <a:ahLst/>
            <a:cxnLst/>
            <a:rect l="l" t="t" r="r" b="b"/>
            <a:pathLst>
              <a:path w="18288000" h="1076325">
                <a:moveTo>
                  <a:pt x="0" y="0"/>
                </a:moveTo>
                <a:lnTo>
                  <a:pt x="18287999" y="0"/>
                </a:lnTo>
                <a:lnTo>
                  <a:pt x="18287999" y="1076324"/>
                </a:lnTo>
                <a:lnTo>
                  <a:pt x="0" y="1076324"/>
                </a:lnTo>
                <a:lnTo>
                  <a:pt x="0" y="0"/>
                </a:lnTo>
                <a:close/>
              </a:path>
            </a:pathLst>
          </a:custGeom>
          <a:solidFill>
            <a:srgbClr val="00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512055" y="250046"/>
            <a:ext cx="974090" cy="658495"/>
          </a:xfrm>
          <a:custGeom>
            <a:avLst/>
            <a:gdLst/>
            <a:ahLst/>
            <a:cxnLst/>
            <a:rect l="l" t="t" r="r" b="b"/>
            <a:pathLst>
              <a:path w="974090" h="658494">
                <a:moveTo>
                  <a:pt x="551039" y="657983"/>
                </a:moveTo>
                <a:lnTo>
                  <a:pt x="0" y="657983"/>
                </a:lnTo>
                <a:lnTo>
                  <a:pt x="0" y="0"/>
                </a:lnTo>
                <a:lnTo>
                  <a:pt x="973855" y="0"/>
                </a:lnTo>
                <a:lnTo>
                  <a:pt x="606975" y="622937"/>
                </a:lnTo>
                <a:lnTo>
                  <a:pt x="595711" y="638512"/>
                </a:lnTo>
                <a:lnTo>
                  <a:pt x="581838" y="649637"/>
                </a:lnTo>
                <a:lnTo>
                  <a:pt x="565356" y="656313"/>
                </a:lnTo>
                <a:lnTo>
                  <a:pt x="551039" y="657983"/>
                </a:lnTo>
                <a:close/>
              </a:path>
            </a:pathLst>
          </a:custGeom>
          <a:solidFill>
            <a:srgbClr val="94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5677" y="305345"/>
            <a:ext cx="17156644" cy="523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89" y="2926712"/>
            <a:ext cx="17993620" cy="2164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7A01D280-CA14-1544-8AF9-594AF196960F}"/>
              </a:ext>
            </a:extLst>
          </p:cNvPr>
          <p:cNvSpPr/>
          <p:nvPr userDrawn="1"/>
        </p:nvSpPr>
        <p:spPr>
          <a:xfrm>
            <a:off x="8375257" y="9030710"/>
            <a:ext cx="9214244" cy="876077"/>
          </a:xfrm>
          <a:prstGeom prst="roundRect">
            <a:avLst>
              <a:gd name="adj" fmla="val 193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3C11F"/>
              </a:buClr>
            </a:pPr>
            <a:endParaRPr lang="fr-FR" sz="2700" dirty="0">
              <a:solidFill>
                <a:schemeClr val="bg1"/>
              </a:solidFill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E1981B-F4F0-304C-8629-AE5B59E5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57" y="2500358"/>
            <a:ext cx="11030345" cy="704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EDFDA4-1A0C-834E-8E1D-7E77FA913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3351181"/>
            <a:ext cx="15773400" cy="5942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</a:t>
            </a:r>
            <a:r>
              <a:rPr lang="fr-FR" dirty="0" smtClean="0"/>
              <a:t>masque</a:t>
            </a:r>
            <a:endParaRPr lang="fr-FR" dirty="0"/>
          </a:p>
          <a:p>
            <a:pPr lvl="1"/>
            <a:r>
              <a:rPr lang="fr-FR" dirty="0" smtClean="0"/>
              <a:t>Deuxième niveau</a:t>
            </a:r>
            <a:endParaRPr lang="fr-FR" dirty="0"/>
          </a:p>
          <a:p>
            <a:pPr lvl="2"/>
            <a:r>
              <a:rPr lang="fr-FR" dirty="0" smtClean="0"/>
              <a:t>Troisième niveau	</a:t>
            </a:r>
          </a:p>
          <a:p>
            <a:pPr lvl="2"/>
            <a:r>
              <a:rPr lang="fr-FR" dirty="0" smtClean="0"/>
              <a:t>	Quatrième niveau</a:t>
            </a:r>
          </a:p>
          <a:p>
            <a:pPr lvl="2"/>
            <a:r>
              <a:rPr lang="fr-FR" dirty="0" smtClean="0"/>
              <a:t>		Cinquième </a:t>
            </a:r>
            <a:r>
              <a:rPr lang="fr-FR" dirty="0"/>
              <a:t>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8DED13-ABAA-D74C-82BC-7BEC0E9E6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9737726"/>
            <a:ext cx="22479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7B9D4-1B3A-A248-9600-E28C7719AB61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3CB069-0A62-624A-827A-D8C96B670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47900" y="9747338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BC2DB2-410D-BB42-BDEB-BE20D7330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7421" y="954261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4ABC-0289-8941-B8D1-86ADCC8A881E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089401" y="-4995"/>
            <a:ext cx="14198600" cy="23587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4" y="83336"/>
            <a:ext cx="2126465" cy="212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8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B4390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Clr>
          <a:srgbClr val="93C11F"/>
        </a:buClr>
        <a:buFont typeface="Arial" panose="020B0604020202020204" pitchFamily="34" charset="0"/>
        <a:buChar char="•"/>
        <a:defRPr sz="4200" kern="1200">
          <a:solidFill>
            <a:schemeClr val="tx2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2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treprises.hautsdefrance.fr/transnum" TargetMode="External"/><Relationship Id="rId5" Type="http://schemas.openxmlformats.org/officeDocument/2006/relationships/hyperlink" Target="mailto:vincent.gorczak@hautsdefrance.fr" TargetMode="External"/><Relationship Id="rId4" Type="http://schemas.openxmlformats.org/officeDocument/2006/relationships/hyperlink" Target="https://docs.google.com/spreadsheets/d/1DUF2isFWsqVSYhbaACYtbgcLi_YjDqpE3GLQIVgkKQg/edit#gid%3D6985111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spreadsheets/d/1DUF2isFWsqVSYhbaACYtbgcLi_YjDqpE3GLQIVgkKQg/edit#gid%3D69851113" TargetMode="External"/><Relationship Id="rId3" Type="http://schemas.openxmlformats.org/officeDocument/2006/relationships/image" Target="../media/image26.png"/><Relationship Id="rId7" Type="http://schemas.openxmlformats.org/officeDocument/2006/relationships/hyperlink" Target="mailto:transnum@hautsdefrance.fr" TargetMode="External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8.jpg"/><Relationship Id="rId5" Type="http://schemas.openxmlformats.org/officeDocument/2006/relationships/image" Target="../media/image28.png"/><Relationship Id="rId10" Type="http://schemas.openxmlformats.org/officeDocument/2006/relationships/hyperlink" Target="https://entreprises.hautsdefrance.fr/transnum" TargetMode="External"/><Relationship Id="rId4" Type="http://schemas.openxmlformats.org/officeDocument/2006/relationships/image" Target="../media/image27.png"/><Relationship Id="rId9" Type="http://schemas.openxmlformats.org/officeDocument/2006/relationships/hyperlink" Target="mailto:vincent.gorczak@hautsdefrance.f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utsdefrance-id.fr/pass-cyber-conseil/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uide-aides.hautsdefrance.fr/aide866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ransnum@hautsdefrance.fr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3DT2ya0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ides.hautsdefrance.fr/sub/tiers/authentification/" TargetMode="Externa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99" y="747579"/>
            <a:ext cx="10280903" cy="6908995"/>
            <a:chOff x="304799" y="747579"/>
            <a:chExt cx="10280903" cy="69089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99" y="3517391"/>
              <a:ext cx="10280903" cy="41391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5629" y="747579"/>
              <a:ext cx="6838949" cy="151447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87423" y="9646229"/>
            <a:ext cx="87725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95" dirty="0">
                <a:solidFill>
                  <a:srgbClr val="8CC63F"/>
                </a:solidFill>
                <a:latin typeface="Verdana"/>
                <a:cs typeface="Verdana"/>
              </a:rPr>
              <a:t>#</a:t>
            </a:r>
            <a:r>
              <a:rPr sz="2800" spc="-35" dirty="0" smtClean="0">
                <a:solidFill>
                  <a:srgbClr val="8CC63F"/>
                </a:solidFill>
                <a:latin typeface="Verdana"/>
                <a:cs typeface="Verdana"/>
              </a:rPr>
              <a:t>S</a:t>
            </a:r>
            <a:r>
              <a:rPr sz="2800" spc="-55" dirty="0" smtClean="0">
                <a:solidFill>
                  <a:srgbClr val="8CC63F"/>
                </a:solidFill>
                <a:latin typeface="Verdana"/>
                <a:cs typeface="Verdana"/>
              </a:rPr>
              <a:t>E</a:t>
            </a:r>
            <a:r>
              <a:rPr sz="2800" spc="-65" dirty="0" smtClean="0">
                <a:solidFill>
                  <a:srgbClr val="8CC63F"/>
                </a:solidFill>
                <a:latin typeface="Verdana"/>
                <a:cs typeface="Verdana"/>
              </a:rPr>
              <a:t>N</a:t>
            </a:r>
            <a:r>
              <a:rPr sz="2800" spc="-35" dirty="0" smtClean="0">
                <a:solidFill>
                  <a:srgbClr val="8CC63F"/>
                </a:solidFill>
                <a:latin typeface="Verdana"/>
                <a:cs typeface="Verdana"/>
              </a:rPr>
              <a:t>S</a:t>
            </a:r>
            <a:r>
              <a:rPr lang="fr-FR" sz="2800" spc="-480" dirty="0" smtClean="0">
                <a:solidFill>
                  <a:srgbClr val="8CC63F"/>
                </a:solidFill>
                <a:latin typeface="Verdana"/>
                <a:cs typeface="Verdana"/>
              </a:rPr>
              <a:t>IBILISATI</a:t>
            </a:r>
            <a:r>
              <a:rPr sz="2800" spc="60" dirty="0" smtClean="0">
                <a:solidFill>
                  <a:srgbClr val="8CC63F"/>
                </a:solidFill>
                <a:latin typeface="Verdana"/>
                <a:cs typeface="Verdana"/>
              </a:rPr>
              <a:t>O</a:t>
            </a:r>
            <a:r>
              <a:rPr sz="2800" spc="-60" dirty="0" smtClean="0">
                <a:solidFill>
                  <a:srgbClr val="8CC63F"/>
                </a:solidFill>
                <a:latin typeface="Verdana"/>
                <a:cs typeface="Verdana"/>
              </a:rPr>
              <a:t>N</a:t>
            </a:r>
            <a:r>
              <a:rPr sz="2800" spc="-204" dirty="0" smtClean="0">
                <a:solidFill>
                  <a:srgbClr val="8CC63F"/>
                </a:solidFill>
                <a:latin typeface="Verdana"/>
                <a:cs typeface="Verdana"/>
              </a:rPr>
              <a:t> </a:t>
            </a:r>
            <a:r>
              <a:rPr sz="2800" spc="-195" dirty="0">
                <a:solidFill>
                  <a:srgbClr val="8CC63F"/>
                </a:solidFill>
                <a:latin typeface="Verdana"/>
                <a:cs typeface="Verdana"/>
              </a:rPr>
              <a:t>#</a:t>
            </a:r>
            <a:r>
              <a:rPr sz="2800" spc="65" dirty="0">
                <a:solidFill>
                  <a:srgbClr val="8CC63F"/>
                </a:solidFill>
                <a:latin typeface="Verdana"/>
                <a:cs typeface="Verdana"/>
              </a:rPr>
              <a:t>F</a:t>
            </a:r>
            <a:r>
              <a:rPr sz="2800" spc="60" dirty="0">
                <a:solidFill>
                  <a:srgbClr val="8CC63F"/>
                </a:solidFill>
                <a:latin typeface="Verdana"/>
                <a:cs typeface="Verdana"/>
              </a:rPr>
              <a:t>O</a:t>
            </a:r>
            <a:r>
              <a:rPr sz="2800" spc="-105" dirty="0">
                <a:solidFill>
                  <a:srgbClr val="8CC63F"/>
                </a:solidFill>
                <a:latin typeface="Verdana"/>
                <a:cs typeface="Verdana"/>
              </a:rPr>
              <a:t>R</a:t>
            </a:r>
            <a:r>
              <a:rPr sz="2800" spc="150" dirty="0">
                <a:solidFill>
                  <a:srgbClr val="8CC63F"/>
                </a:solidFill>
                <a:latin typeface="Verdana"/>
                <a:cs typeface="Verdana"/>
              </a:rPr>
              <a:t>M</a:t>
            </a:r>
            <a:r>
              <a:rPr sz="2800" spc="20" dirty="0">
                <a:solidFill>
                  <a:srgbClr val="8CC63F"/>
                </a:solidFill>
                <a:latin typeface="Verdana"/>
                <a:cs typeface="Verdana"/>
              </a:rPr>
              <a:t>A</a:t>
            </a:r>
            <a:r>
              <a:rPr sz="2800" spc="50" dirty="0">
                <a:solidFill>
                  <a:srgbClr val="8CC63F"/>
                </a:solidFill>
                <a:latin typeface="Verdana"/>
                <a:cs typeface="Verdana"/>
              </a:rPr>
              <a:t>T</a:t>
            </a:r>
            <a:r>
              <a:rPr sz="2800" spc="-480" dirty="0">
                <a:solidFill>
                  <a:srgbClr val="8CC63F"/>
                </a:solidFill>
                <a:latin typeface="Verdana"/>
                <a:cs typeface="Verdana"/>
              </a:rPr>
              <a:t>I</a:t>
            </a:r>
            <a:r>
              <a:rPr sz="2800" spc="60" dirty="0">
                <a:solidFill>
                  <a:srgbClr val="8CC63F"/>
                </a:solidFill>
                <a:latin typeface="Verdana"/>
                <a:cs typeface="Verdana"/>
              </a:rPr>
              <a:t>O</a:t>
            </a:r>
            <a:r>
              <a:rPr sz="2800" spc="-60" dirty="0">
                <a:solidFill>
                  <a:srgbClr val="8CC63F"/>
                </a:solidFill>
                <a:latin typeface="Verdana"/>
                <a:cs typeface="Verdana"/>
              </a:rPr>
              <a:t>N</a:t>
            </a:r>
            <a:r>
              <a:rPr sz="2800" spc="-204" dirty="0">
                <a:solidFill>
                  <a:srgbClr val="8CC63F"/>
                </a:solidFill>
                <a:latin typeface="Verdana"/>
                <a:cs typeface="Verdana"/>
              </a:rPr>
              <a:t> </a:t>
            </a:r>
            <a:r>
              <a:rPr sz="2800" spc="-195" dirty="0">
                <a:solidFill>
                  <a:srgbClr val="8CC63F"/>
                </a:solidFill>
                <a:latin typeface="Verdana"/>
                <a:cs typeface="Verdana"/>
              </a:rPr>
              <a:t>#</a:t>
            </a:r>
            <a:r>
              <a:rPr sz="2800" spc="65" dirty="0">
                <a:solidFill>
                  <a:srgbClr val="8CC63F"/>
                </a:solidFill>
                <a:latin typeface="Verdana"/>
                <a:cs typeface="Verdana"/>
              </a:rPr>
              <a:t>F</a:t>
            </a:r>
            <a:r>
              <a:rPr sz="2800" spc="-480" dirty="0">
                <a:solidFill>
                  <a:srgbClr val="8CC63F"/>
                </a:solidFill>
                <a:latin typeface="Verdana"/>
                <a:cs typeface="Verdana"/>
              </a:rPr>
              <a:t>I</a:t>
            </a:r>
            <a:r>
              <a:rPr sz="2800" spc="-65" dirty="0">
                <a:solidFill>
                  <a:srgbClr val="8CC63F"/>
                </a:solidFill>
                <a:latin typeface="Verdana"/>
                <a:cs typeface="Verdana"/>
              </a:rPr>
              <a:t>N</a:t>
            </a:r>
            <a:r>
              <a:rPr sz="2800" spc="20" dirty="0">
                <a:solidFill>
                  <a:srgbClr val="8CC63F"/>
                </a:solidFill>
                <a:latin typeface="Verdana"/>
                <a:cs typeface="Verdana"/>
              </a:rPr>
              <a:t>A</a:t>
            </a:r>
            <a:r>
              <a:rPr sz="2800" spc="-65" dirty="0">
                <a:solidFill>
                  <a:srgbClr val="8CC63F"/>
                </a:solidFill>
                <a:latin typeface="Verdana"/>
                <a:cs typeface="Verdana"/>
              </a:rPr>
              <a:t>N</a:t>
            </a:r>
            <a:r>
              <a:rPr sz="2800" spc="130" dirty="0">
                <a:solidFill>
                  <a:srgbClr val="8CC63F"/>
                </a:solidFill>
                <a:latin typeface="Verdana"/>
                <a:cs typeface="Verdana"/>
              </a:rPr>
              <a:t>C</a:t>
            </a:r>
            <a:r>
              <a:rPr sz="2800" spc="-55" dirty="0">
                <a:solidFill>
                  <a:srgbClr val="8CC63F"/>
                </a:solidFill>
                <a:latin typeface="Verdana"/>
                <a:cs typeface="Verdana"/>
              </a:rPr>
              <a:t>E</a:t>
            </a:r>
            <a:r>
              <a:rPr sz="2800" spc="150" dirty="0">
                <a:solidFill>
                  <a:srgbClr val="8CC63F"/>
                </a:solidFill>
                <a:latin typeface="Verdana"/>
                <a:cs typeface="Verdana"/>
              </a:rPr>
              <a:t>M</a:t>
            </a:r>
            <a:r>
              <a:rPr sz="2800" spc="-55" dirty="0">
                <a:solidFill>
                  <a:srgbClr val="8CC63F"/>
                </a:solidFill>
                <a:latin typeface="Verdana"/>
                <a:cs typeface="Verdana"/>
              </a:rPr>
              <a:t>E</a:t>
            </a:r>
            <a:r>
              <a:rPr sz="2800" spc="-65" dirty="0">
                <a:solidFill>
                  <a:srgbClr val="8CC63F"/>
                </a:solidFill>
                <a:latin typeface="Verdana"/>
                <a:cs typeface="Verdana"/>
              </a:rPr>
              <a:t>N</a:t>
            </a:r>
            <a:r>
              <a:rPr sz="2800" spc="55" dirty="0">
                <a:solidFill>
                  <a:srgbClr val="8CC63F"/>
                </a:solidFill>
                <a:latin typeface="Verdana"/>
                <a:cs typeface="Verdana"/>
              </a:rPr>
              <a:t>T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"/>
            <a:ext cx="7232015" cy="10287000"/>
            <a:chOff x="0" y="3"/>
            <a:chExt cx="7232015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5585330" cy="10286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4170" y="3644357"/>
              <a:ext cx="3077475" cy="307746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37918" y="275460"/>
            <a:ext cx="91230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70" dirty="0">
                <a:solidFill>
                  <a:srgbClr val="004FA2"/>
                </a:solidFill>
                <a:latin typeface="Tahoma"/>
                <a:cs typeface="Tahoma"/>
              </a:rPr>
              <a:t>Informations </a:t>
            </a:r>
            <a:r>
              <a:rPr sz="6000" b="1" spc="175" dirty="0">
                <a:solidFill>
                  <a:srgbClr val="004FA2"/>
                </a:solidFill>
                <a:latin typeface="Tahoma"/>
                <a:cs typeface="Tahoma"/>
              </a:rPr>
              <a:t>de</a:t>
            </a:r>
            <a:r>
              <a:rPr sz="6000" b="1" spc="-165" dirty="0">
                <a:solidFill>
                  <a:srgbClr val="004FA2"/>
                </a:solidFill>
                <a:latin typeface="Tahoma"/>
                <a:cs typeface="Tahoma"/>
              </a:rPr>
              <a:t> </a:t>
            </a:r>
            <a:r>
              <a:rPr sz="6000" b="1" spc="95" dirty="0">
                <a:solidFill>
                  <a:srgbClr val="004FA2"/>
                </a:solidFill>
                <a:latin typeface="Tahoma"/>
                <a:cs typeface="Tahoma"/>
              </a:rPr>
              <a:t>contact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70061" y="6851891"/>
            <a:ext cx="8159750" cy="34925"/>
          </a:xfrm>
          <a:custGeom>
            <a:avLst/>
            <a:gdLst/>
            <a:ahLst/>
            <a:cxnLst/>
            <a:rect l="l" t="t" r="r" b="b"/>
            <a:pathLst>
              <a:path w="8159750" h="34925">
                <a:moveTo>
                  <a:pt x="8159204" y="0"/>
                </a:moveTo>
                <a:lnTo>
                  <a:pt x="1914474" y="0"/>
                </a:lnTo>
                <a:lnTo>
                  <a:pt x="0" y="0"/>
                </a:lnTo>
                <a:lnTo>
                  <a:pt x="0" y="34594"/>
                </a:lnTo>
                <a:lnTo>
                  <a:pt x="1914474" y="34594"/>
                </a:lnTo>
                <a:lnTo>
                  <a:pt x="8159204" y="34594"/>
                </a:lnTo>
                <a:lnTo>
                  <a:pt x="8159204" y="0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44387" y="1692001"/>
            <a:ext cx="8797925" cy="7581265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70"/>
              </a:spcBef>
            </a:pPr>
            <a:r>
              <a:rPr sz="4100" spc="-10" dirty="0">
                <a:latin typeface="Verdana"/>
                <a:cs typeface="Verdana"/>
              </a:rPr>
              <a:t>Parlons</a:t>
            </a:r>
            <a:endParaRPr sz="4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3100" spc="-195" dirty="0">
                <a:solidFill>
                  <a:srgbClr val="8CC63F"/>
                </a:solidFill>
                <a:latin typeface="Verdana"/>
                <a:cs typeface="Verdana"/>
                <a:hlinkClick r:id="rId4"/>
              </a:rPr>
              <a:t>03.74.27.07.11</a:t>
            </a:r>
            <a:endParaRPr sz="3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4100" spc="-55" dirty="0">
                <a:latin typeface="Verdana"/>
                <a:cs typeface="Verdana"/>
              </a:rPr>
              <a:t>E</a:t>
            </a:r>
            <a:r>
              <a:rPr sz="4100" spc="-225" dirty="0">
                <a:latin typeface="Verdana"/>
                <a:cs typeface="Verdana"/>
              </a:rPr>
              <a:t>n</a:t>
            </a:r>
            <a:r>
              <a:rPr sz="4100" spc="-290" dirty="0">
                <a:latin typeface="Verdana"/>
                <a:cs typeface="Verdana"/>
              </a:rPr>
              <a:t>v</a:t>
            </a:r>
            <a:r>
              <a:rPr sz="4100" spc="145" dirty="0">
                <a:latin typeface="Verdana"/>
                <a:cs typeface="Verdana"/>
              </a:rPr>
              <a:t>o</a:t>
            </a:r>
            <a:r>
              <a:rPr sz="4100" spc="-165" dirty="0">
                <a:latin typeface="Verdana"/>
                <a:cs typeface="Verdana"/>
              </a:rPr>
              <a:t>y</a:t>
            </a:r>
            <a:r>
              <a:rPr sz="4100" spc="150" dirty="0">
                <a:latin typeface="Verdana"/>
                <a:cs typeface="Verdana"/>
              </a:rPr>
              <a:t>e</a:t>
            </a:r>
            <a:r>
              <a:rPr sz="4100" spc="45" dirty="0">
                <a:latin typeface="Verdana"/>
                <a:cs typeface="Verdana"/>
              </a:rPr>
              <a:t>z</a:t>
            </a:r>
            <a:r>
              <a:rPr sz="4100" spc="-290" dirty="0">
                <a:latin typeface="Verdana"/>
                <a:cs typeface="Verdana"/>
              </a:rPr>
              <a:t> </a:t>
            </a:r>
            <a:r>
              <a:rPr sz="4100" spc="-215" dirty="0">
                <a:latin typeface="Verdana"/>
                <a:cs typeface="Verdana"/>
              </a:rPr>
              <a:t>u</a:t>
            </a:r>
            <a:r>
              <a:rPr sz="4100" spc="-220" dirty="0">
                <a:latin typeface="Verdana"/>
                <a:cs typeface="Verdana"/>
              </a:rPr>
              <a:t>n</a:t>
            </a:r>
            <a:r>
              <a:rPr sz="4100" spc="-290" dirty="0">
                <a:latin typeface="Verdana"/>
                <a:cs typeface="Verdana"/>
              </a:rPr>
              <a:t> </a:t>
            </a:r>
            <a:r>
              <a:rPr sz="4100" spc="150" dirty="0">
                <a:latin typeface="Verdana"/>
                <a:cs typeface="Verdana"/>
              </a:rPr>
              <a:t>e</a:t>
            </a:r>
            <a:r>
              <a:rPr sz="4100" spc="-450" dirty="0">
                <a:latin typeface="Verdana"/>
                <a:cs typeface="Verdana"/>
              </a:rPr>
              <a:t>-</a:t>
            </a:r>
            <a:r>
              <a:rPr sz="4100" spc="-285" dirty="0">
                <a:latin typeface="Verdana"/>
                <a:cs typeface="Verdana"/>
              </a:rPr>
              <a:t>m</a:t>
            </a:r>
            <a:r>
              <a:rPr sz="4100" spc="-90" dirty="0">
                <a:latin typeface="Verdana"/>
                <a:cs typeface="Verdana"/>
              </a:rPr>
              <a:t>a</a:t>
            </a:r>
            <a:r>
              <a:rPr sz="4100" spc="-190" dirty="0">
                <a:latin typeface="Verdana"/>
                <a:cs typeface="Verdana"/>
              </a:rPr>
              <a:t>i</a:t>
            </a:r>
            <a:r>
              <a:rPr sz="4100" spc="15" dirty="0">
                <a:latin typeface="Verdana"/>
                <a:cs typeface="Verdana"/>
              </a:rPr>
              <a:t>l</a:t>
            </a:r>
            <a:endParaRPr sz="4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3100" u="heavy" spc="-60" dirty="0">
                <a:solidFill>
                  <a:srgbClr val="8CC63F"/>
                </a:solidFill>
                <a:uFill>
                  <a:solidFill>
                    <a:srgbClr val="8CC63F"/>
                  </a:solidFill>
                </a:uFill>
                <a:latin typeface="Verdana"/>
                <a:cs typeface="Verdana"/>
                <a:hlinkClick r:id="rId5"/>
              </a:rPr>
              <a:t>vincent.</a:t>
            </a:r>
            <a:r>
              <a:rPr sz="3100" spc="-60" dirty="0">
                <a:solidFill>
                  <a:srgbClr val="8CC63F"/>
                </a:solidFill>
                <a:latin typeface="Verdana"/>
                <a:cs typeface="Verdana"/>
                <a:hlinkClick r:id="rId5"/>
              </a:rPr>
              <a:t>g</a:t>
            </a:r>
            <a:r>
              <a:rPr sz="3100" u="heavy" spc="-60" dirty="0">
                <a:solidFill>
                  <a:srgbClr val="8CC63F"/>
                </a:solidFill>
                <a:uFill>
                  <a:solidFill>
                    <a:srgbClr val="8CC63F"/>
                  </a:solidFill>
                </a:uFill>
                <a:latin typeface="Verdana"/>
                <a:cs typeface="Verdana"/>
                <a:hlinkClick r:id="rId5"/>
              </a:rPr>
              <a:t>orczak@hautsdefrance.fr</a:t>
            </a:r>
            <a:endParaRPr sz="3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4100" spc="20" dirty="0">
                <a:latin typeface="Verdana"/>
                <a:cs typeface="Verdana"/>
              </a:rPr>
              <a:t>Consultez</a:t>
            </a:r>
            <a:r>
              <a:rPr sz="4100" spc="-300" dirty="0">
                <a:latin typeface="Verdana"/>
                <a:cs typeface="Verdana"/>
              </a:rPr>
              <a:t> </a:t>
            </a:r>
            <a:r>
              <a:rPr sz="4100" spc="90" dirty="0">
                <a:latin typeface="Verdana"/>
                <a:cs typeface="Verdana"/>
              </a:rPr>
              <a:t>le</a:t>
            </a:r>
            <a:r>
              <a:rPr sz="4100" spc="-300" dirty="0">
                <a:latin typeface="Verdana"/>
                <a:cs typeface="Verdana"/>
              </a:rPr>
              <a:t> </a:t>
            </a:r>
            <a:r>
              <a:rPr sz="4100" dirty="0">
                <a:latin typeface="Verdana"/>
                <a:cs typeface="Verdana"/>
              </a:rPr>
              <a:t>site</a:t>
            </a:r>
            <a:r>
              <a:rPr sz="4100" spc="-295" dirty="0">
                <a:latin typeface="Verdana"/>
                <a:cs typeface="Verdana"/>
              </a:rPr>
              <a:t> </a:t>
            </a:r>
            <a:r>
              <a:rPr sz="4100" spc="85" dirty="0">
                <a:latin typeface="Verdana"/>
                <a:cs typeface="Verdana"/>
              </a:rPr>
              <a:t>web</a:t>
            </a:r>
            <a:endParaRPr sz="4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3100" u="heavy" spc="-85" dirty="0">
                <a:solidFill>
                  <a:srgbClr val="8CC63F"/>
                </a:solidFill>
                <a:uFill>
                  <a:solidFill>
                    <a:srgbClr val="8CC63F"/>
                  </a:solidFill>
                </a:uFill>
                <a:latin typeface="Verdana"/>
                <a:cs typeface="Verdana"/>
                <a:hlinkClick r:id="rId6"/>
              </a:rPr>
              <a:t>htt</a:t>
            </a:r>
            <a:r>
              <a:rPr sz="3100" spc="-85" dirty="0">
                <a:solidFill>
                  <a:srgbClr val="8CC63F"/>
                </a:solidFill>
                <a:latin typeface="Verdana"/>
                <a:cs typeface="Verdana"/>
                <a:hlinkClick r:id="rId6"/>
              </a:rPr>
              <a:t>ps://entreprises.hautsdefrance.fr/transnum</a:t>
            </a:r>
            <a:endParaRPr sz="3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4100" spc="40" dirty="0">
                <a:latin typeface="Verdana"/>
                <a:cs typeface="Verdana"/>
              </a:rPr>
              <a:t>Venez</a:t>
            </a:r>
            <a:endParaRPr sz="4100">
              <a:latin typeface="Verdana"/>
              <a:cs typeface="Verdana"/>
            </a:endParaRPr>
          </a:p>
          <a:p>
            <a:pPr marL="12700" marR="2059939">
              <a:lnSpc>
                <a:spcPct val="114700"/>
              </a:lnSpc>
              <a:spcBef>
                <a:spcPts val="615"/>
              </a:spcBef>
            </a:pPr>
            <a:r>
              <a:rPr sz="3100" spc="-305" dirty="0">
                <a:solidFill>
                  <a:srgbClr val="8CC63F"/>
                </a:solidFill>
                <a:latin typeface="Verdana"/>
                <a:cs typeface="Verdana"/>
                <a:hlinkClick r:id="rId4"/>
              </a:rPr>
              <a:t>151</a:t>
            </a:r>
            <a:r>
              <a:rPr sz="3100" spc="75" dirty="0">
                <a:solidFill>
                  <a:srgbClr val="8CC63F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3100" spc="70" dirty="0">
                <a:solidFill>
                  <a:srgbClr val="8CC63F"/>
                </a:solidFill>
                <a:latin typeface="Verdana"/>
                <a:cs typeface="Verdana"/>
                <a:hlinkClick r:id="rId4"/>
              </a:rPr>
              <a:t>Avenue</a:t>
            </a:r>
            <a:r>
              <a:rPr sz="3100" spc="75" dirty="0">
                <a:solidFill>
                  <a:srgbClr val="8CC63F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3100" spc="5" dirty="0">
                <a:solidFill>
                  <a:srgbClr val="8CC63F"/>
                </a:solidFill>
                <a:latin typeface="Verdana"/>
                <a:cs typeface="Verdana"/>
                <a:hlinkClick r:id="rId4"/>
              </a:rPr>
              <a:t>du</a:t>
            </a:r>
            <a:r>
              <a:rPr sz="3100" spc="75" dirty="0">
                <a:solidFill>
                  <a:srgbClr val="8CC63F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3100" spc="114" dirty="0">
                <a:solidFill>
                  <a:srgbClr val="8CC63F"/>
                </a:solidFill>
                <a:latin typeface="Verdana"/>
                <a:cs typeface="Verdana"/>
                <a:hlinkClick r:id="rId4"/>
              </a:rPr>
              <a:t>Président</a:t>
            </a:r>
            <a:r>
              <a:rPr sz="3100" spc="75" dirty="0">
                <a:solidFill>
                  <a:srgbClr val="8CC63F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3100" spc="90" dirty="0">
                <a:solidFill>
                  <a:srgbClr val="8CC63F"/>
                </a:solidFill>
                <a:latin typeface="Verdana"/>
                <a:cs typeface="Verdana"/>
                <a:hlinkClick r:id="rId4"/>
              </a:rPr>
              <a:t>Hoover </a:t>
            </a:r>
            <a:r>
              <a:rPr sz="3100" spc="-1075" dirty="0">
                <a:solidFill>
                  <a:srgbClr val="8CC63F"/>
                </a:solidFill>
                <a:latin typeface="Verdana"/>
                <a:cs typeface="Verdana"/>
              </a:rPr>
              <a:t> </a:t>
            </a:r>
            <a:r>
              <a:rPr sz="3100" spc="185" dirty="0">
                <a:solidFill>
                  <a:srgbClr val="8CC63F"/>
                </a:solidFill>
                <a:latin typeface="Verdana"/>
                <a:cs typeface="Verdana"/>
                <a:hlinkClick r:id="rId4"/>
              </a:rPr>
              <a:t>59000</a:t>
            </a:r>
            <a:r>
              <a:rPr sz="3100" spc="80" dirty="0">
                <a:solidFill>
                  <a:srgbClr val="8CC63F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3100" spc="-50" dirty="0">
                <a:solidFill>
                  <a:srgbClr val="8CC63F"/>
                </a:solidFill>
                <a:latin typeface="Verdana"/>
                <a:cs typeface="Verdana"/>
                <a:hlinkClick r:id="rId4"/>
              </a:rPr>
              <a:t>LILLE</a:t>
            </a:r>
            <a:endParaRPr sz="31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40691" y="9258303"/>
            <a:ext cx="1743074" cy="86677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6067219" y="3"/>
            <a:ext cx="2221230" cy="5133975"/>
          </a:xfrm>
          <a:custGeom>
            <a:avLst/>
            <a:gdLst/>
            <a:ahLst/>
            <a:cxnLst/>
            <a:rect l="l" t="t" r="r" b="b"/>
            <a:pathLst>
              <a:path w="2221230" h="5133975">
                <a:moveTo>
                  <a:pt x="2220778" y="0"/>
                </a:moveTo>
                <a:lnTo>
                  <a:pt x="2220778" y="5133819"/>
                </a:lnTo>
                <a:lnTo>
                  <a:pt x="0" y="0"/>
                </a:lnTo>
                <a:lnTo>
                  <a:pt x="2220778" y="0"/>
                </a:lnTo>
                <a:close/>
              </a:path>
            </a:pathLst>
          </a:custGeom>
          <a:solidFill>
            <a:srgbClr val="00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6234967" y="8375165"/>
            <a:ext cx="1704975" cy="1704975"/>
            <a:chOff x="16234967" y="8375165"/>
            <a:chExt cx="1704975" cy="1704975"/>
          </a:xfrm>
        </p:grpSpPr>
        <p:sp>
          <p:nvSpPr>
            <p:cNvPr id="12" name="object 12"/>
            <p:cNvSpPr/>
            <p:nvPr/>
          </p:nvSpPr>
          <p:spPr>
            <a:xfrm>
              <a:off x="16234967" y="8375165"/>
              <a:ext cx="1704975" cy="1704975"/>
            </a:xfrm>
            <a:custGeom>
              <a:avLst/>
              <a:gdLst/>
              <a:ahLst/>
              <a:cxnLst/>
              <a:rect l="l" t="t" r="r" b="b"/>
              <a:pathLst>
                <a:path w="1704975" h="1704975">
                  <a:moveTo>
                    <a:pt x="1704974" y="1704974"/>
                  </a:moveTo>
                  <a:lnTo>
                    <a:pt x="0" y="1704974"/>
                  </a:lnTo>
                  <a:lnTo>
                    <a:pt x="0" y="0"/>
                  </a:lnTo>
                  <a:lnTo>
                    <a:pt x="1704974" y="0"/>
                  </a:lnTo>
                  <a:lnTo>
                    <a:pt x="1704974" y="17049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234967" y="8400998"/>
              <a:ext cx="361950" cy="0"/>
            </a:xfrm>
            <a:custGeom>
              <a:avLst/>
              <a:gdLst/>
              <a:ahLst/>
              <a:cxnLst/>
              <a:rect l="l" t="t" r="r" b="b"/>
              <a:pathLst>
                <a:path w="361950">
                  <a:moveTo>
                    <a:pt x="0" y="0"/>
                  </a:moveTo>
                  <a:lnTo>
                    <a:pt x="36166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725793" y="8375165"/>
              <a:ext cx="361950" cy="52069"/>
            </a:xfrm>
            <a:custGeom>
              <a:avLst/>
              <a:gdLst/>
              <a:ahLst/>
              <a:cxnLst/>
              <a:rect l="l" t="t" r="r" b="b"/>
              <a:pathLst>
                <a:path w="361950" h="52070">
                  <a:moveTo>
                    <a:pt x="0" y="0"/>
                  </a:moveTo>
                  <a:lnTo>
                    <a:pt x="0" y="51665"/>
                  </a:lnTo>
                </a:path>
                <a:path w="361950" h="52070">
                  <a:moveTo>
                    <a:pt x="154997" y="0"/>
                  </a:moveTo>
                  <a:lnTo>
                    <a:pt x="154997" y="51665"/>
                  </a:lnTo>
                </a:path>
                <a:path w="361950" h="52070">
                  <a:moveTo>
                    <a:pt x="361661" y="0"/>
                  </a:moveTo>
                  <a:lnTo>
                    <a:pt x="361661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164953" y="8400998"/>
              <a:ext cx="775335" cy="0"/>
            </a:xfrm>
            <a:custGeom>
              <a:avLst/>
              <a:gdLst/>
              <a:ahLst/>
              <a:cxnLst/>
              <a:rect l="l" t="t" r="r" b="b"/>
              <a:pathLst>
                <a:path w="775334">
                  <a:moveTo>
                    <a:pt x="0" y="0"/>
                  </a:moveTo>
                  <a:lnTo>
                    <a:pt x="154997" y="0"/>
                  </a:lnTo>
                </a:path>
                <a:path w="775334">
                  <a:moveTo>
                    <a:pt x="206663" y="0"/>
                  </a:moveTo>
                  <a:lnTo>
                    <a:pt x="309995" y="0"/>
                  </a:lnTo>
                </a:path>
                <a:path w="775334">
                  <a:moveTo>
                    <a:pt x="413327" y="0"/>
                  </a:moveTo>
                  <a:lnTo>
                    <a:pt x="774988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260800" y="8426831"/>
              <a:ext cx="930275" cy="52069"/>
            </a:xfrm>
            <a:custGeom>
              <a:avLst/>
              <a:gdLst/>
              <a:ahLst/>
              <a:cxnLst/>
              <a:rect l="l" t="t" r="r" b="b"/>
              <a:pathLst>
                <a:path w="930275" h="52070">
                  <a:moveTo>
                    <a:pt x="0" y="0"/>
                  </a:moveTo>
                  <a:lnTo>
                    <a:pt x="0" y="51665"/>
                  </a:lnTo>
                </a:path>
                <a:path w="930275" h="52070">
                  <a:moveTo>
                    <a:pt x="309995" y="0"/>
                  </a:moveTo>
                  <a:lnTo>
                    <a:pt x="309995" y="51665"/>
                  </a:lnTo>
                </a:path>
                <a:path w="930275" h="52070">
                  <a:moveTo>
                    <a:pt x="464993" y="0"/>
                  </a:moveTo>
                  <a:lnTo>
                    <a:pt x="464993" y="51665"/>
                  </a:lnTo>
                </a:path>
                <a:path w="930275" h="52070">
                  <a:moveTo>
                    <a:pt x="568324" y="0"/>
                  </a:moveTo>
                  <a:lnTo>
                    <a:pt x="568324" y="51665"/>
                  </a:lnTo>
                </a:path>
                <a:path w="930275" h="52070">
                  <a:moveTo>
                    <a:pt x="774988" y="0"/>
                  </a:moveTo>
                  <a:lnTo>
                    <a:pt x="774988" y="51665"/>
                  </a:lnTo>
                </a:path>
                <a:path w="930275" h="52070">
                  <a:moveTo>
                    <a:pt x="929986" y="0"/>
                  </a:moveTo>
                  <a:lnTo>
                    <a:pt x="929986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319951" y="8426831"/>
              <a:ext cx="103505" cy="52069"/>
            </a:xfrm>
            <a:custGeom>
              <a:avLst/>
              <a:gdLst/>
              <a:ahLst/>
              <a:cxnLst/>
              <a:rect l="l" t="t" r="r" b="b"/>
              <a:pathLst>
                <a:path w="103505" h="52070">
                  <a:moveTo>
                    <a:pt x="0" y="0"/>
                  </a:moveTo>
                  <a:lnTo>
                    <a:pt x="103331" y="0"/>
                  </a:lnTo>
                  <a:lnTo>
                    <a:pt x="103331" y="51665"/>
                  </a:lnTo>
                  <a:lnTo>
                    <a:pt x="0" y="5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260800" y="8426831"/>
              <a:ext cx="1653539" cy="103505"/>
            </a:xfrm>
            <a:custGeom>
              <a:avLst/>
              <a:gdLst/>
              <a:ahLst/>
              <a:cxnLst/>
              <a:rect l="l" t="t" r="r" b="b"/>
              <a:pathLst>
                <a:path w="1653540" h="103504">
                  <a:moveTo>
                    <a:pt x="1343313" y="0"/>
                  </a:moveTo>
                  <a:lnTo>
                    <a:pt x="1343313" y="51665"/>
                  </a:lnTo>
                </a:path>
                <a:path w="1653540" h="103504">
                  <a:moveTo>
                    <a:pt x="1653308" y="0"/>
                  </a:moveTo>
                  <a:lnTo>
                    <a:pt x="1653308" y="51665"/>
                  </a:lnTo>
                </a:path>
                <a:path w="1653540" h="103504">
                  <a:moveTo>
                    <a:pt x="0" y="51665"/>
                  </a:moveTo>
                  <a:lnTo>
                    <a:pt x="0" y="103331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338298" y="8478497"/>
              <a:ext cx="155575" cy="52069"/>
            </a:xfrm>
            <a:custGeom>
              <a:avLst/>
              <a:gdLst/>
              <a:ahLst/>
              <a:cxnLst/>
              <a:rect l="l" t="t" r="r" b="b"/>
              <a:pathLst>
                <a:path w="155575" h="52070">
                  <a:moveTo>
                    <a:pt x="0" y="0"/>
                  </a:moveTo>
                  <a:lnTo>
                    <a:pt x="154997" y="0"/>
                  </a:lnTo>
                  <a:lnTo>
                    <a:pt x="154997" y="51665"/>
                  </a:lnTo>
                  <a:lnTo>
                    <a:pt x="0" y="5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544962" y="8504330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648294" y="8504330"/>
              <a:ext cx="155575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0" y="0"/>
                  </a:moveTo>
                  <a:lnTo>
                    <a:pt x="154997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880790" y="8478497"/>
              <a:ext cx="103505" cy="52069"/>
            </a:xfrm>
            <a:custGeom>
              <a:avLst/>
              <a:gdLst/>
              <a:ahLst/>
              <a:cxnLst/>
              <a:rect l="l" t="t" r="r" b="b"/>
              <a:pathLst>
                <a:path w="103505" h="52070">
                  <a:moveTo>
                    <a:pt x="0" y="0"/>
                  </a:moveTo>
                  <a:lnTo>
                    <a:pt x="0" y="51665"/>
                  </a:lnTo>
                </a:path>
                <a:path w="103505" h="52070">
                  <a:moveTo>
                    <a:pt x="103331" y="0"/>
                  </a:moveTo>
                  <a:lnTo>
                    <a:pt x="103331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319951" y="8478497"/>
              <a:ext cx="103505" cy="52069"/>
            </a:xfrm>
            <a:custGeom>
              <a:avLst/>
              <a:gdLst/>
              <a:ahLst/>
              <a:cxnLst/>
              <a:rect l="l" t="t" r="r" b="b"/>
              <a:pathLst>
                <a:path w="103505" h="52070">
                  <a:moveTo>
                    <a:pt x="0" y="0"/>
                  </a:moveTo>
                  <a:lnTo>
                    <a:pt x="103331" y="0"/>
                  </a:lnTo>
                  <a:lnTo>
                    <a:pt x="103331" y="51665"/>
                  </a:lnTo>
                  <a:lnTo>
                    <a:pt x="0" y="5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78280" y="8504330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681612" y="8478497"/>
              <a:ext cx="155575" cy="52069"/>
            </a:xfrm>
            <a:custGeom>
              <a:avLst/>
              <a:gdLst/>
              <a:ahLst/>
              <a:cxnLst/>
              <a:rect l="l" t="t" r="r" b="b"/>
              <a:pathLst>
                <a:path w="155575" h="52070">
                  <a:moveTo>
                    <a:pt x="0" y="0"/>
                  </a:moveTo>
                  <a:lnTo>
                    <a:pt x="154997" y="0"/>
                  </a:lnTo>
                  <a:lnTo>
                    <a:pt x="154997" y="51665"/>
                  </a:lnTo>
                  <a:lnTo>
                    <a:pt x="0" y="5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260800" y="8478497"/>
              <a:ext cx="1653539" cy="103505"/>
            </a:xfrm>
            <a:custGeom>
              <a:avLst/>
              <a:gdLst/>
              <a:ahLst/>
              <a:cxnLst/>
              <a:rect l="l" t="t" r="r" b="b"/>
              <a:pathLst>
                <a:path w="1653540" h="103504">
                  <a:moveTo>
                    <a:pt x="1653308" y="0"/>
                  </a:moveTo>
                  <a:lnTo>
                    <a:pt x="1653308" y="51665"/>
                  </a:lnTo>
                </a:path>
                <a:path w="1653540" h="103504">
                  <a:moveTo>
                    <a:pt x="0" y="51665"/>
                  </a:moveTo>
                  <a:lnTo>
                    <a:pt x="0" y="103331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338298" y="8530163"/>
              <a:ext cx="155575" cy="52069"/>
            </a:xfrm>
            <a:custGeom>
              <a:avLst/>
              <a:gdLst/>
              <a:ahLst/>
              <a:cxnLst/>
              <a:rect l="l" t="t" r="r" b="b"/>
              <a:pathLst>
                <a:path w="155575" h="52070">
                  <a:moveTo>
                    <a:pt x="0" y="0"/>
                  </a:moveTo>
                  <a:lnTo>
                    <a:pt x="154997" y="0"/>
                  </a:lnTo>
                  <a:lnTo>
                    <a:pt x="154997" y="51665"/>
                  </a:lnTo>
                  <a:lnTo>
                    <a:pt x="0" y="5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570795" y="8530163"/>
              <a:ext cx="465455" cy="52069"/>
            </a:xfrm>
            <a:custGeom>
              <a:avLst/>
              <a:gdLst/>
              <a:ahLst/>
              <a:cxnLst/>
              <a:rect l="l" t="t" r="r" b="b"/>
              <a:pathLst>
                <a:path w="465455" h="52070">
                  <a:moveTo>
                    <a:pt x="0" y="0"/>
                  </a:moveTo>
                  <a:lnTo>
                    <a:pt x="0" y="51665"/>
                  </a:lnTo>
                </a:path>
                <a:path w="465455" h="52070">
                  <a:moveTo>
                    <a:pt x="103331" y="0"/>
                  </a:moveTo>
                  <a:lnTo>
                    <a:pt x="103331" y="51665"/>
                  </a:lnTo>
                </a:path>
                <a:path w="465455" h="52070">
                  <a:moveTo>
                    <a:pt x="309995" y="0"/>
                  </a:moveTo>
                  <a:lnTo>
                    <a:pt x="309995" y="51665"/>
                  </a:lnTo>
                </a:path>
                <a:path w="465455" h="52070">
                  <a:moveTo>
                    <a:pt x="464993" y="0"/>
                  </a:moveTo>
                  <a:lnTo>
                    <a:pt x="464993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164953" y="8555996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0" y="0"/>
                  </a:moveTo>
                  <a:lnTo>
                    <a:pt x="10333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345784" y="8530163"/>
              <a:ext cx="258445" cy="52069"/>
            </a:xfrm>
            <a:custGeom>
              <a:avLst/>
              <a:gdLst/>
              <a:ahLst/>
              <a:cxnLst/>
              <a:rect l="l" t="t" r="r" b="b"/>
              <a:pathLst>
                <a:path w="258444" h="52070">
                  <a:moveTo>
                    <a:pt x="0" y="0"/>
                  </a:moveTo>
                  <a:lnTo>
                    <a:pt x="0" y="51665"/>
                  </a:lnTo>
                </a:path>
                <a:path w="258444" h="52070">
                  <a:moveTo>
                    <a:pt x="154997" y="0"/>
                  </a:moveTo>
                  <a:lnTo>
                    <a:pt x="154997" y="51665"/>
                  </a:lnTo>
                </a:path>
                <a:path w="258444" h="52070">
                  <a:moveTo>
                    <a:pt x="258329" y="0"/>
                  </a:moveTo>
                  <a:lnTo>
                    <a:pt x="258329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681612" y="8530163"/>
              <a:ext cx="155575" cy="52069"/>
            </a:xfrm>
            <a:custGeom>
              <a:avLst/>
              <a:gdLst/>
              <a:ahLst/>
              <a:cxnLst/>
              <a:rect l="l" t="t" r="r" b="b"/>
              <a:pathLst>
                <a:path w="155575" h="52070">
                  <a:moveTo>
                    <a:pt x="0" y="0"/>
                  </a:moveTo>
                  <a:lnTo>
                    <a:pt x="154997" y="0"/>
                  </a:lnTo>
                  <a:lnTo>
                    <a:pt x="154997" y="51665"/>
                  </a:lnTo>
                  <a:lnTo>
                    <a:pt x="0" y="5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260800" y="8530163"/>
              <a:ext cx="1653539" cy="103505"/>
            </a:xfrm>
            <a:custGeom>
              <a:avLst/>
              <a:gdLst/>
              <a:ahLst/>
              <a:cxnLst/>
              <a:rect l="l" t="t" r="r" b="b"/>
              <a:pathLst>
                <a:path w="1653540" h="103504">
                  <a:moveTo>
                    <a:pt x="1653308" y="0"/>
                  </a:moveTo>
                  <a:lnTo>
                    <a:pt x="1653308" y="51665"/>
                  </a:lnTo>
                </a:path>
                <a:path w="1653540" h="103504">
                  <a:moveTo>
                    <a:pt x="0" y="51665"/>
                  </a:moveTo>
                  <a:lnTo>
                    <a:pt x="0" y="103331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338298" y="8581829"/>
              <a:ext cx="155575" cy="52069"/>
            </a:xfrm>
            <a:custGeom>
              <a:avLst/>
              <a:gdLst/>
              <a:ahLst/>
              <a:cxnLst/>
              <a:rect l="l" t="t" r="r" b="b"/>
              <a:pathLst>
                <a:path w="155575" h="52070">
                  <a:moveTo>
                    <a:pt x="0" y="0"/>
                  </a:moveTo>
                  <a:lnTo>
                    <a:pt x="154997" y="0"/>
                  </a:lnTo>
                  <a:lnTo>
                    <a:pt x="154997" y="51665"/>
                  </a:lnTo>
                  <a:lnTo>
                    <a:pt x="0" y="5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570795" y="8581829"/>
              <a:ext cx="103505" cy="52069"/>
            </a:xfrm>
            <a:custGeom>
              <a:avLst/>
              <a:gdLst/>
              <a:ahLst/>
              <a:cxnLst/>
              <a:rect l="l" t="t" r="r" b="b"/>
              <a:pathLst>
                <a:path w="103505" h="52070">
                  <a:moveTo>
                    <a:pt x="0" y="0"/>
                  </a:moveTo>
                  <a:lnTo>
                    <a:pt x="0" y="51665"/>
                  </a:lnTo>
                </a:path>
                <a:path w="103505" h="52070">
                  <a:moveTo>
                    <a:pt x="103331" y="0"/>
                  </a:moveTo>
                  <a:lnTo>
                    <a:pt x="103331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751626" y="8607662"/>
              <a:ext cx="620395" cy="0"/>
            </a:xfrm>
            <a:custGeom>
              <a:avLst/>
              <a:gdLst/>
              <a:ahLst/>
              <a:cxnLst/>
              <a:rect l="l" t="t" r="r" b="b"/>
              <a:pathLst>
                <a:path w="620394">
                  <a:moveTo>
                    <a:pt x="0" y="0"/>
                  </a:moveTo>
                  <a:lnTo>
                    <a:pt x="103331" y="0"/>
                  </a:lnTo>
                </a:path>
                <a:path w="620394">
                  <a:moveTo>
                    <a:pt x="206663" y="0"/>
                  </a:moveTo>
                  <a:lnTo>
                    <a:pt x="361661" y="0"/>
                  </a:lnTo>
                </a:path>
                <a:path w="620394">
                  <a:moveTo>
                    <a:pt x="516659" y="0"/>
                  </a:moveTo>
                  <a:lnTo>
                    <a:pt x="619990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449115" y="8581829"/>
              <a:ext cx="155575" cy="52069"/>
            </a:xfrm>
            <a:custGeom>
              <a:avLst/>
              <a:gdLst/>
              <a:ahLst/>
              <a:cxnLst/>
              <a:rect l="l" t="t" r="r" b="b"/>
              <a:pathLst>
                <a:path w="155575" h="52070">
                  <a:moveTo>
                    <a:pt x="0" y="0"/>
                  </a:moveTo>
                  <a:lnTo>
                    <a:pt x="0" y="51665"/>
                  </a:lnTo>
                </a:path>
                <a:path w="155575" h="52070">
                  <a:moveTo>
                    <a:pt x="154997" y="0"/>
                  </a:moveTo>
                  <a:lnTo>
                    <a:pt x="154997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681612" y="8581829"/>
              <a:ext cx="155575" cy="52069"/>
            </a:xfrm>
            <a:custGeom>
              <a:avLst/>
              <a:gdLst/>
              <a:ahLst/>
              <a:cxnLst/>
              <a:rect l="l" t="t" r="r" b="b"/>
              <a:pathLst>
                <a:path w="155575" h="52070">
                  <a:moveTo>
                    <a:pt x="0" y="0"/>
                  </a:moveTo>
                  <a:lnTo>
                    <a:pt x="154997" y="0"/>
                  </a:lnTo>
                  <a:lnTo>
                    <a:pt x="154997" y="51665"/>
                  </a:lnTo>
                  <a:lnTo>
                    <a:pt x="0" y="5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260800" y="8581829"/>
              <a:ext cx="1653539" cy="103505"/>
            </a:xfrm>
            <a:custGeom>
              <a:avLst/>
              <a:gdLst/>
              <a:ahLst/>
              <a:cxnLst/>
              <a:rect l="l" t="t" r="r" b="b"/>
              <a:pathLst>
                <a:path w="1653540" h="103504">
                  <a:moveTo>
                    <a:pt x="1653308" y="0"/>
                  </a:moveTo>
                  <a:lnTo>
                    <a:pt x="1653308" y="51665"/>
                  </a:lnTo>
                </a:path>
                <a:path w="1653540" h="103504">
                  <a:moveTo>
                    <a:pt x="0" y="51665"/>
                  </a:moveTo>
                  <a:lnTo>
                    <a:pt x="0" y="103331"/>
                  </a:lnTo>
                </a:path>
                <a:path w="1653540" h="103504">
                  <a:moveTo>
                    <a:pt x="309995" y="51665"/>
                  </a:moveTo>
                  <a:lnTo>
                    <a:pt x="309995" y="103331"/>
                  </a:lnTo>
                </a:path>
                <a:path w="1653540" h="103504">
                  <a:moveTo>
                    <a:pt x="413327" y="51665"/>
                  </a:moveTo>
                  <a:lnTo>
                    <a:pt x="413327" y="103331"/>
                  </a:lnTo>
                </a:path>
                <a:path w="1653540" h="103504">
                  <a:moveTo>
                    <a:pt x="619990" y="51665"/>
                  </a:moveTo>
                  <a:lnTo>
                    <a:pt x="619990" y="103331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164953" y="8659328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0" y="0"/>
                  </a:moveTo>
                  <a:lnTo>
                    <a:pt x="10333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345784" y="8633495"/>
              <a:ext cx="568325" cy="52069"/>
            </a:xfrm>
            <a:custGeom>
              <a:avLst/>
              <a:gdLst/>
              <a:ahLst/>
              <a:cxnLst/>
              <a:rect l="l" t="t" r="r" b="b"/>
              <a:pathLst>
                <a:path w="568325" h="52070">
                  <a:moveTo>
                    <a:pt x="0" y="0"/>
                  </a:moveTo>
                  <a:lnTo>
                    <a:pt x="0" y="51665"/>
                  </a:lnTo>
                </a:path>
                <a:path w="568325" h="52070">
                  <a:moveTo>
                    <a:pt x="258329" y="0"/>
                  </a:moveTo>
                  <a:lnTo>
                    <a:pt x="258329" y="51665"/>
                  </a:lnTo>
                </a:path>
                <a:path w="568325" h="52070">
                  <a:moveTo>
                    <a:pt x="568324" y="0"/>
                  </a:moveTo>
                  <a:lnTo>
                    <a:pt x="568324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234967" y="8710993"/>
              <a:ext cx="361950" cy="0"/>
            </a:xfrm>
            <a:custGeom>
              <a:avLst/>
              <a:gdLst/>
              <a:ahLst/>
              <a:cxnLst/>
              <a:rect l="l" t="t" r="r" b="b"/>
              <a:pathLst>
                <a:path w="361950">
                  <a:moveTo>
                    <a:pt x="0" y="0"/>
                  </a:moveTo>
                  <a:lnTo>
                    <a:pt x="36166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674127" y="8685160"/>
              <a:ext cx="826769" cy="52069"/>
            </a:xfrm>
            <a:custGeom>
              <a:avLst/>
              <a:gdLst/>
              <a:ahLst/>
              <a:cxnLst/>
              <a:rect l="l" t="t" r="r" b="b"/>
              <a:pathLst>
                <a:path w="826769" h="52070">
                  <a:moveTo>
                    <a:pt x="0" y="0"/>
                  </a:moveTo>
                  <a:lnTo>
                    <a:pt x="0" y="51665"/>
                  </a:lnTo>
                </a:path>
                <a:path w="826769" h="52070">
                  <a:moveTo>
                    <a:pt x="103331" y="0"/>
                  </a:moveTo>
                  <a:lnTo>
                    <a:pt x="103331" y="51665"/>
                  </a:lnTo>
                </a:path>
                <a:path w="826769" h="52070">
                  <a:moveTo>
                    <a:pt x="206663" y="0"/>
                  </a:moveTo>
                  <a:lnTo>
                    <a:pt x="206663" y="51665"/>
                  </a:lnTo>
                </a:path>
                <a:path w="826769" h="52070">
                  <a:moveTo>
                    <a:pt x="309995" y="0"/>
                  </a:moveTo>
                  <a:lnTo>
                    <a:pt x="309995" y="51665"/>
                  </a:lnTo>
                </a:path>
                <a:path w="826769" h="52070">
                  <a:moveTo>
                    <a:pt x="413327" y="0"/>
                  </a:moveTo>
                  <a:lnTo>
                    <a:pt x="413327" y="51665"/>
                  </a:lnTo>
                </a:path>
                <a:path w="826769" h="52070">
                  <a:moveTo>
                    <a:pt x="516659" y="0"/>
                  </a:moveTo>
                  <a:lnTo>
                    <a:pt x="516659" y="51665"/>
                  </a:lnTo>
                </a:path>
                <a:path w="826769" h="52070">
                  <a:moveTo>
                    <a:pt x="619990" y="0"/>
                  </a:moveTo>
                  <a:lnTo>
                    <a:pt x="619990" y="51665"/>
                  </a:lnTo>
                </a:path>
                <a:path w="826769" h="52070">
                  <a:moveTo>
                    <a:pt x="723322" y="0"/>
                  </a:moveTo>
                  <a:lnTo>
                    <a:pt x="723322" y="51665"/>
                  </a:lnTo>
                </a:path>
                <a:path w="826769" h="52070">
                  <a:moveTo>
                    <a:pt x="826654" y="0"/>
                  </a:moveTo>
                  <a:lnTo>
                    <a:pt x="826654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648294" y="8710993"/>
              <a:ext cx="1292225" cy="52069"/>
            </a:xfrm>
            <a:custGeom>
              <a:avLst/>
              <a:gdLst/>
              <a:ahLst/>
              <a:cxnLst/>
              <a:rect l="l" t="t" r="r" b="b"/>
              <a:pathLst>
                <a:path w="1292225" h="52070">
                  <a:moveTo>
                    <a:pt x="929986" y="0"/>
                  </a:moveTo>
                  <a:lnTo>
                    <a:pt x="1291647" y="0"/>
                  </a:lnTo>
                </a:path>
                <a:path w="1292225" h="52070">
                  <a:moveTo>
                    <a:pt x="0" y="51665"/>
                  </a:moveTo>
                  <a:lnTo>
                    <a:pt x="103331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829125" y="8736826"/>
              <a:ext cx="258445" cy="52069"/>
            </a:xfrm>
            <a:custGeom>
              <a:avLst/>
              <a:gdLst/>
              <a:ahLst/>
              <a:cxnLst/>
              <a:rect l="l" t="t" r="r" b="b"/>
              <a:pathLst>
                <a:path w="258444" h="52070">
                  <a:moveTo>
                    <a:pt x="0" y="0"/>
                  </a:moveTo>
                  <a:lnTo>
                    <a:pt x="0" y="51665"/>
                  </a:lnTo>
                </a:path>
                <a:path w="258444" h="52070">
                  <a:moveTo>
                    <a:pt x="154997" y="0"/>
                  </a:moveTo>
                  <a:lnTo>
                    <a:pt x="154997" y="51665"/>
                  </a:lnTo>
                </a:path>
                <a:path w="258444" h="52070">
                  <a:moveTo>
                    <a:pt x="258329" y="0"/>
                  </a:moveTo>
                  <a:lnTo>
                    <a:pt x="258329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216619" y="8762659"/>
              <a:ext cx="155575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0" y="0"/>
                  </a:moveTo>
                  <a:lnTo>
                    <a:pt x="154997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234967" y="8814325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338298" y="8814325"/>
              <a:ext cx="671830" cy="0"/>
            </a:xfrm>
            <a:custGeom>
              <a:avLst/>
              <a:gdLst/>
              <a:ahLst/>
              <a:cxnLst/>
              <a:rect l="l" t="t" r="r" b="b"/>
              <a:pathLst>
                <a:path w="671830">
                  <a:moveTo>
                    <a:pt x="0" y="0"/>
                  </a:moveTo>
                  <a:lnTo>
                    <a:pt x="258329" y="0"/>
                  </a:lnTo>
                </a:path>
                <a:path w="671830">
                  <a:moveTo>
                    <a:pt x="361661" y="0"/>
                  </a:moveTo>
                  <a:lnTo>
                    <a:pt x="464993" y="0"/>
                  </a:lnTo>
                </a:path>
                <a:path w="671830">
                  <a:moveTo>
                    <a:pt x="568324" y="0"/>
                  </a:moveTo>
                  <a:lnTo>
                    <a:pt x="671656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061621" y="8788492"/>
              <a:ext cx="103505" cy="52069"/>
            </a:xfrm>
            <a:custGeom>
              <a:avLst/>
              <a:gdLst/>
              <a:ahLst/>
              <a:cxnLst/>
              <a:rect l="l" t="t" r="r" b="b"/>
              <a:pathLst>
                <a:path w="103505" h="52070">
                  <a:moveTo>
                    <a:pt x="0" y="0"/>
                  </a:moveTo>
                  <a:lnTo>
                    <a:pt x="103331" y="0"/>
                  </a:lnTo>
                  <a:lnTo>
                    <a:pt x="103331" y="51665"/>
                  </a:lnTo>
                  <a:lnTo>
                    <a:pt x="0" y="5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242452" y="8788492"/>
              <a:ext cx="258445" cy="52069"/>
            </a:xfrm>
            <a:custGeom>
              <a:avLst/>
              <a:gdLst/>
              <a:ahLst/>
              <a:cxnLst/>
              <a:rect l="l" t="t" r="r" b="b"/>
              <a:pathLst>
                <a:path w="258444" h="52070">
                  <a:moveTo>
                    <a:pt x="0" y="0"/>
                  </a:moveTo>
                  <a:lnTo>
                    <a:pt x="0" y="51665"/>
                  </a:lnTo>
                </a:path>
                <a:path w="258444" h="52070">
                  <a:moveTo>
                    <a:pt x="154997" y="0"/>
                  </a:moveTo>
                  <a:lnTo>
                    <a:pt x="154997" y="51665"/>
                  </a:lnTo>
                </a:path>
                <a:path w="258444" h="52070">
                  <a:moveTo>
                    <a:pt x="258329" y="0"/>
                  </a:moveTo>
                  <a:lnTo>
                    <a:pt x="258329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578280" y="8814325"/>
              <a:ext cx="258445" cy="0"/>
            </a:xfrm>
            <a:custGeom>
              <a:avLst/>
              <a:gdLst/>
              <a:ahLst/>
              <a:cxnLst/>
              <a:rect l="l" t="t" r="r" b="b"/>
              <a:pathLst>
                <a:path w="258444">
                  <a:moveTo>
                    <a:pt x="0" y="0"/>
                  </a:moveTo>
                  <a:lnTo>
                    <a:pt x="258329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286633" y="8865991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441630" y="8865991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0" y="0"/>
                  </a:moveTo>
                  <a:lnTo>
                    <a:pt x="10333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622461" y="8840158"/>
              <a:ext cx="310515" cy="52069"/>
            </a:xfrm>
            <a:custGeom>
              <a:avLst/>
              <a:gdLst/>
              <a:ahLst/>
              <a:cxnLst/>
              <a:rect l="l" t="t" r="r" b="b"/>
              <a:pathLst>
                <a:path w="310515" h="52070">
                  <a:moveTo>
                    <a:pt x="0" y="0"/>
                  </a:moveTo>
                  <a:lnTo>
                    <a:pt x="0" y="51665"/>
                  </a:lnTo>
                </a:path>
                <a:path w="310515" h="52070">
                  <a:moveTo>
                    <a:pt x="154997" y="0"/>
                  </a:moveTo>
                  <a:lnTo>
                    <a:pt x="154997" y="51665"/>
                  </a:lnTo>
                </a:path>
                <a:path w="310515" h="52070">
                  <a:moveTo>
                    <a:pt x="309995" y="0"/>
                  </a:moveTo>
                  <a:lnTo>
                    <a:pt x="309995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061621" y="8840158"/>
              <a:ext cx="103505" cy="52069"/>
            </a:xfrm>
            <a:custGeom>
              <a:avLst/>
              <a:gdLst/>
              <a:ahLst/>
              <a:cxnLst/>
              <a:rect l="l" t="t" r="r" b="b"/>
              <a:pathLst>
                <a:path w="103505" h="52070">
                  <a:moveTo>
                    <a:pt x="0" y="0"/>
                  </a:moveTo>
                  <a:lnTo>
                    <a:pt x="103331" y="0"/>
                  </a:lnTo>
                  <a:lnTo>
                    <a:pt x="103331" y="51665"/>
                  </a:lnTo>
                  <a:lnTo>
                    <a:pt x="0" y="5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216619" y="8865991"/>
              <a:ext cx="620395" cy="0"/>
            </a:xfrm>
            <a:custGeom>
              <a:avLst/>
              <a:gdLst/>
              <a:ahLst/>
              <a:cxnLst/>
              <a:rect l="l" t="t" r="r" b="b"/>
              <a:pathLst>
                <a:path w="620394">
                  <a:moveTo>
                    <a:pt x="0" y="0"/>
                  </a:moveTo>
                  <a:lnTo>
                    <a:pt x="103331" y="0"/>
                  </a:lnTo>
                </a:path>
                <a:path w="620394">
                  <a:moveTo>
                    <a:pt x="154997" y="0"/>
                  </a:moveTo>
                  <a:lnTo>
                    <a:pt x="258329" y="0"/>
                  </a:lnTo>
                </a:path>
                <a:path w="620394">
                  <a:moveTo>
                    <a:pt x="361661" y="0"/>
                  </a:moveTo>
                  <a:lnTo>
                    <a:pt x="464993" y="0"/>
                  </a:lnTo>
                </a:path>
                <a:path w="620394">
                  <a:moveTo>
                    <a:pt x="516659" y="0"/>
                  </a:moveTo>
                  <a:lnTo>
                    <a:pt x="619990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260800" y="8840158"/>
              <a:ext cx="1653539" cy="103505"/>
            </a:xfrm>
            <a:custGeom>
              <a:avLst/>
              <a:gdLst/>
              <a:ahLst/>
              <a:cxnLst/>
              <a:rect l="l" t="t" r="r" b="b"/>
              <a:pathLst>
                <a:path w="1653540" h="103504">
                  <a:moveTo>
                    <a:pt x="1653308" y="0"/>
                  </a:moveTo>
                  <a:lnTo>
                    <a:pt x="1653308" y="51665"/>
                  </a:lnTo>
                </a:path>
                <a:path w="1653540" h="103504">
                  <a:moveTo>
                    <a:pt x="0" y="51665"/>
                  </a:moveTo>
                  <a:lnTo>
                    <a:pt x="0" y="103331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338298" y="8917657"/>
              <a:ext cx="723900" cy="0"/>
            </a:xfrm>
            <a:custGeom>
              <a:avLst/>
              <a:gdLst/>
              <a:ahLst/>
              <a:cxnLst/>
              <a:rect l="l" t="t" r="r" b="b"/>
              <a:pathLst>
                <a:path w="723900">
                  <a:moveTo>
                    <a:pt x="0" y="0"/>
                  </a:moveTo>
                  <a:lnTo>
                    <a:pt x="258329" y="0"/>
                  </a:lnTo>
                </a:path>
                <a:path w="723900">
                  <a:moveTo>
                    <a:pt x="309995" y="0"/>
                  </a:moveTo>
                  <a:lnTo>
                    <a:pt x="413327" y="0"/>
                  </a:lnTo>
                </a:path>
                <a:path w="723900">
                  <a:moveTo>
                    <a:pt x="568324" y="0"/>
                  </a:moveTo>
                  <a:lnTo>
                    <a:pt x="723322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139120" y="8891824"/>
              <a:ext cx="671830" cy="52069"/>
            </a:xfrm>
            <a:custGeom>
              <a:avLst/>
              <a:gdLst/>
              <a:ahLst/>
              <a:cxnLst/>
              <a:rect l="l" t="t" r="r" b="b"/>
              <a:pathLst>
                <a:path w="671830" h="52070">
                  <a:moveTo>
                    <a:pt x="0" y="0"/>
                  </a:moveTo>
                  <a:lnTo>
                    <a:pt x="0" y="51665"/>
                  </a:lnTo>
                </a:path>
                <a:path w="671830" h="52070">
                  <a:moveTo>
                    <a:pt x="258329" y="0"/>
                  </a:moveTo>
                  <a:lnTo>
                    <a:pt x="258329" y="51665"/>
                  </a:lnTo>
                </a:path>
                <a:path w="671830" h="52070">
                  <a:moveTo>
                    <a:pt x="361661" y="0"/>
                  </a:moveTo>
                  <a:lnTo>
                    <a:pt x="361661" y="51665"/>
                  </a:lnTo>
                </a:path>
                <a:path w="671830" h="52070">
                  <a:moveTo>
                    <a:pt x="568324" y="0"/>
                  </a:moveTo>
                  <a:lnTo>
                    <a:pt x="568324" y="51665"/>
                  </a:lnTo>
                </a:path>
                <a:path w="671830" h="52070">
                  <a:moveTo>
                    <a:pt x="671656" y="0"/>
                  </a:moveTo>
                  <a:lnTo>
                    <a:pt x="671656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286633" y="8969323"/>
              <a:ext cx="516890" cy="0"/>
            </a:xfrm>
            <a:custGeom>
              <a:avLst/>
              <a:gdLst/>
              <a:ahLst/>
              <a:cxnLst/>
              <a:rect l="l" t="t" r="r" b="b"/>
              <a:pathLst>
                <a:path w="516890">
                  <a:moveTo>
                    <a:pt x="0" y="0"/>
                  </a:moveTo>
                  <a:lnTo>
                    <a:pt x="258329" y="0"/>
                  </a:lnTo>
                </a:path>
                <a:path w="516890">
                  <a:moveTo>
                    <a:pt x="361661" y="0"/>
                  </a:moveTo>
                  <a:lnTo>
                    <a:pt x="516659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906623" y="8969323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061621" y="8969323"/>
              <a:ext cx="465455" cy="0"/>
            </a:xfrm>
            <a:custGeom>
              <a:avLst/>
              <a:gdLst/>
              <a:ahLst/>
              <a:cxnLst/>
              <a:rect l="l" t="t" r="r" b="b"/>
              <a:pathLst>
                <a:path w="465455">
                  <a:moveTo>
                    <a:pt x="0" y="0"/>
                  </a:moveTo>
                  <a:lnTo>
                    <a:pt x="258329" y="0"/>
                  </a:lnTo>
                </a:path>
                <a:path w="465455">
                  <a:moveTo>
                    <a:pt x="361661" y="0"/>
                  </a:moveTo>
                  <a:lnTo>
                    <a:pt x="464993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578280" y="8969323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681612" y="8969323"/>
              <a:ext cx="207010" cy="0"/>
            </a:xfrm>
            <a:custGeom>
              <a:avLst/>
              <a:gdLst/>
              <a:ahLst/>
              <a:cxnLst/>
              <a:rect l="l" t="t" r="r" b="b"/>
              <a:pathLst>
                <a:path w="207009">
                  <a:moveTo>
                    <a:pt x="0" y="0"/>
                  </a:moveTo>
                  <a:lnTo>
                    <a:pt x="206663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6260800" y="8995156"/>
              <a:ext cx="465455" cy="52069"/>
            </a:xfrm>
            <a:custGeom>
              <a:avLst/>
              <a:gdLst/>
              <a:ahLst/>
              <a:cxnLst/>
              <a:rect l="l" t="t" r="r" b="b"/>
              <a:pathLst>
                <a:path w="465455" h="52070">
                  <a:moveTo>
                    <a:pt x="0" y="0"/>
                  </a:moveTo>
                  <a:lnTo>
                    <a:pt x="0" y="51665"/>
                  </a:lnTo>
                </a:path>
                <a:path w="465455" h="52070">
                  <a:moveTo>
                    <a:pt x="309995" y="0"/>
                  </a:moveTo>
                  <a:lnTo>
                    <a:pt x="309995" y="51665"/>
                  </a:lnTo>
                </a:path>
                <a:path w="465455" h="52070">
                  <a:moveTo>
                    <a:pt x="464993" y="0"/>
                  </a:moveTo>
                  <a:lnTo>
                    <a:pt x="464993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8289" y="9020989"/>
              <a:ext cx="465455" cy="0"/>
            </a:xfrm>
            <a:custGeom>
              <a:avLst/>
              <a:gdLst/>
              <a:ahLst/>
              <a:cxnLst/>
              <a:rect l="l" t="t" r="r" b="b"/>
              <a:pathLst>
                <a:path w="465455">
                  <a:moveTo>
                    <a:pt x="0" y="0"/>
                  </a:moveTo>
                  <a:lnTo>
                    <a:pt x="154997" y="0"/>
                  </a:lnTo>
                </a:path>
                <a:path w="465455">
                  <a:moveTo>
                    <a:pt x="258329" y="0"/>
                  </a:moveTo>
                  <a:lnTo>
                    <a:pt x="464993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526614" y="9020989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681612" y="9020989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0" y="0"/>
                  </a:moveTo>
                  <a:lnTo>
                    <a:pt x="10333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6312466" y="8995156"/>
              <a:ext cx="1550035" cy="103505"/>
            </a:xfrm>
            <a:custGeom>
              <a:avLst/>
              <a:gdLst/>
              <a:ahLst/>
              <a:cxnLst/>
              <a:rect l="l" t="t" r="r" b="b"/>
              <a:pathLst>
                <a:path w="1550034" h="103504">
                  <a:moveTo>
                    <a:pt x="1549977" y="0"/>
                  </a:moveTo>
                  <a:lnTo>
                    <a:pt x="1549977" y="51665"/>
                  </a:lnTo>
                </a:path>
                <a:path w="1550034" h="103504">
                  <a:moveTo>
                    <a:pt x="0" y="51665"/>
                  </a:moveTo>
                  <a:lnTo>
                    <a:pt x="0" y="103331"/>
                  </a:lnTo>
                </a:path>
                <a:path w="1550034" h="103504">
                  <a:moveTo>
                    <a:pt x="103331" y="51665"/>
                  </a:moveTo>
                  <a:lnTo>
                    <a:pt x="103331" y="103331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6596628" y="9072655"/>
              <a:ext cx="155575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0" y="0"/>
                  </a:moveTo>
                  <a:lnTo>
                    <a:pt x="154997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6829125" y="9046822"/>
              <a:ext cx="930275" cy="52069"/>
            </a:xfrm>
            <a:custGeom>
              <a:avLst/>
              <a:gdLst/>
              <a:ahLst/>
              <a:cxnLst/>
              <a:rect l="l" t="t" r="r" b="b"/>
              <a:pathLst>
                <a:path w="930275" h="52070">
                  <a:moveTo>
                    <a:pt x="0" y="0"/>
                  </a:moveTo>
                  <a:lnTo>
                    <a:pt x="0" y="51665"/>
                  </a:lnTo>
                </a:path>
                <a:path w="930275" h="52070">
                  <a:moveTo>
                    <a:pt x="206663" y="0"/>
                  </a:moveTo>
                  <a:lnTo>
                    <a:pt x="206663" y="51665"/>
                  </a:lnTo>
                </a:path>
                <a:path w="930275" h="52070">
                  <a:moveTo>
                    <a:pt x="361661" y="0"/>
                  </a:moveTo>
                  <a:lnTo>
                    <a:pt x="361661" y="51665"/>
                  </a:lnTo>
                </a:path>
                <a:path w="930275" h="52070">
                  <a:moveTo>
                    <a:pt x="516659" y="0"/>
                  </a:moveTo>
                  <a:lnTo>
                    <a:pt x="516659" y="51665"/>
                  </a:lnTo>
                </a:path>
                <a:path w="930275" h="52070">
                  <a:moveTo>
                    <a:pt x="619990" y="0"/>
                  </a:moveTo>
                  <a:lnTo>
                    <a:pt x="619990" y="51665"/>
                  </a:lnTo>
                </a:path>
                <a:path w="930275" h="52070">
                  <a:moveTo>
                    <a:pt x="774988" y="0"/>
                  </a:moveTo>
                  <a:lnTo>
                    <a:pt x="774988" y="51665"/>
                  </a:lnTo>
                </a:path>
                <a:path w="930275" h="52070">
                  <a:moveTo>
                    <a:pt x="929986" y="0"/>
                  </a:moveTo>
                  <a:lnTo>
                    <a:pt x="929986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836610" y="9072655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0" y="0"/>
                  </a:moveTo>
                  <a:lnTo>
                    <a:pt x="10333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6312466" y="9098488"/>
              <a:ext cx="103505" cy="52069"/>
            </a:xfrm>
            <a:custGeom>
              <a:avLst/>
              <a:gdLst/>
              <a:ahLst/>
              <a:cxnLst/>
              <a:rect l="l" t="t" r="r" b="b"/>
              <a:pathLst>
                <a:path w="103505" h="52070">
                  <a:moveTo>
                    <a:pt x="0" y="0"/>
                  </a:moveTo>
                  <a:lnTo>
                    <a:pt x="0" y="51665"/>
                  </a:lnTo>
                </a:path>
                <a:path w="103505" h="52070">
                  <a:moveTo>
                    <a:pt x="103331" y="0"/>
                  </a:moveTo>
                  <a:lnTo>
                    <a:pt x="103331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6493296" y="9124321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0" y="0"/>
                  </a:moveTo>
                  <a:lnTo>
                    <a:pt x="10333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6854958" y="9124321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009955" y="9124321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0" y="0"/>
                  </a:moveTo>
                  <a:lnTo>
                    <a:pt x="10333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268285" y="9124321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7474948" y="9124321"/>
              <a:ext cx="207010" cy="0"/>
            </a:xfrm>
            <a:custGeom>
              <a:avLst/>
              <a:gdLst/>
              <a:ahLst/>
              <a:cxnLst/>
              <a:rect l="l" t="t" r="r" b="b"/>
              <a:pathLst>
                <a:path w="207009">
                  <a:moveTo>
                    <a:pt x="0" y="0"/>
                  </a:moveTo>
                  <a:lnTo>
                    <a:pt x="206663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6467463" y="9098488"/>
              <a:ext cx="1395095" cy="103505"/>
            </a:xfrm>
            <a:custGeom>
              <a:avLst/>
              <a:gdLst/>
              <a:ahLst/>
              <a:cxnLst/>
              <a:rect l="l" t="t" r="r" b="b"/>
              <a:pathLst>
                <a:path w="1395094" h="103504">
                  <a:moveTo>
                    <a:pt x="1394979" y="0"/>
                  </a:moveTo>
                  <a:lnTo>
                    <a:pt x="1394979" y="51665"/>
                  </a:lnTo>
                </a:path>
                <a:path w="1395094" h="103504">
                  <a:moveTo>
                    <a:pt x="0" y="51665"/>
                  </a:moveTo>
                  <a:lnTo>
                    <a:pt x="0" y="103331"/>
                  </a:lnTo>
                </a:path>
                <a:path w="1395094" h="103504">
                  <a:moveTo>
                    <a:pt x="258329" y="51665"/>
                  </a:moveTo>
                  <a:lnTo>
                    <a:pt x="258329" y="103331"/>
                  </a:lnTo>
                </a:path>
                <a:path w="1395094" h="103504">
                  <a:moveTo>
                    <a:pt x="361661" y="51665"/>
                  </a:moveTo>
                  <a:lnTo>
                    <a:pt x="361661" y="103331"/>
                  </a:lnTo>
                </a:path>
                <a:path w="1395094" h="103504">
                  <a:moveTo>
                    <a:pt x="464993" y="51665"/>
                  </a:moveTo>
                  <a:lnTo>
                    <a:pt x="464993" y="103331"/>
                  </a:lnTo>
                </a:path>
                <a:path w="1395094" h="103504">
                  <a:moveTo>
                    <a:pt x="568324" y="51665"/>
                  </a:moveTo>
                  <a:lnTo>
                    <a:pt x="568324" y="103331"/>
                  </a:lnTo>
                </a:path>
                <a:path w="1395094" h="103504">
                  <a:moveTo>
                    <a:pt x="878320" y="51665"/>
                  </a:moveTo>
                  <a:lnTo>
                    <a:pt x="878320" y="103331"/>
                  </a:lnTo>
                </a:path>
                <a:path w="1395094" h="103504">
                  <a:moveTo>
                    <a:pt x="981652" y="51665"/>
                  </a:moveTo>
                  <a:lnTo>
                    <a:pt x="981652" y="103331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234967" y="9175987"/>
              <a:ext cx="1602105" cy="52069"/>
            </a:xfrm>
            <a:custGeom>
              <a:avLst/>
              <a:gdLst/>
              <a:ahLst/>
              <a:cxnLst/>
              <a:rect l="l" t="t" r="r" b="b"/>
              <a:pathLst>
                <a:path w="1602105" h="52070">
                  <a:moveTo>
                    <a:pt x="1291647" y="0"/>
                  </a:moveTo>
                  <a:lnTo>
                    <a:pt x="1394979" y="0"/>
                  </a:lnTo>
                </a:path>
                <a:path w="1602105" h="52070">
                  <a:moveTo>
                    <a:pt x="1498311" y="0"/>
                  </a:moveTo>
                  <a:lnTo>
                    <a:pt x="1601643" y="0"/>
                  </a:lnTo>
                </a:path>
                <a:path w="1602105" h="52070">
                  <a:moveTo>
                    <a:pt x="0" y="51665"/>
                  </a:moveTo>
                  <a:lnTo>
                    <a:pt x="206663" y="51665"/>
                  </a:lnTo>
                </a:path>
                <a:path w="1602105" h="52070">
                  <a:moveTo>
                    <a:pt x="309995" y="51665"/>
                  </a:moveTo>
                  <a:lnTo>
                    <a:pt x="413327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6803292" y="9227652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6906623" y="9227652"/>
              <a:ext cx="155575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0" y="0"/>
                  </a:moveTo>
                  <a:lnTo>
                    <a:pt x="154997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7113287" y="9227652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7371617" y="9227652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0" y="0"/>
                  </a:moveTo>
                  <a:lnTo>
                    <a:pt x="10333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526614" y="9227652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629946" y="9227652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0" y="0"/>
                  </a:moveTo>
                  <a:lnTo>
                    <a:pt x="10333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7888276" y="9227652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6234967" y="9279318"/>
              <a:ext cx="775335" cy="0"/>
            </a:xfrm>
            <a:custGeom>
              <a:avLst/>
              <a:gdLst/>
              <a:ahLst/>
              <a:cxnLst/>
              <a:rect l="l" t="t" r="r" b="b"/>
              <a:pathLst>
                <a:path w="775334">
                  <a:moveTo>
                    <a:pt x="0" y="0"/>
                  </a:moveTo>
                  <a:lnTo>
                    <a:pt x="103331" y="0"/>
                  </a:lnTo>
                </a:path>
                <a:path w="775334">
                  <a:moveTo>
                    <a:pt x="671656" y="0"/>
                  </a:moveTo>
                  <a:lnTo>
                    <a:pt x="774988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7087454" y="9253485"/>
              <a:ext cx="361950" cy="52069"/>
            </a:xfrm>
            <a:custGeom>
              <a:avLst/>
              <a:gdLst/>
              <a:ahLst/>
              <a:cxnLst/>
              <a:rect l="l" t="t" r="r" b="b"/>
              <a:pathLst>
                <a:path w="361950" h="52070">
                  <a:moveTo>
                    <a:pt x="0" y="0"/>
                  </a:moveTo>
                  <a:lnTo>
                    <a:pt x="0" y="51665"/>
                  </a:lnTo>
                </a:path>
                <a:path w="361950" h="52070">
                  <a:moveTo>
                    <a:pt x="154997" y="0"/>
                  </a:moveTo>
                  <a:lnTo>
                    <a:pt x="154997" y="51665"/>
                  </a:lnTo>
                </a:path>
                <a:path w="361950" h="52070">
                  <a:moveTo>
                    <a:pt x="258329" y="0"/>
                  </a:moveTo>
                  <a:lnTo>
                    <a:pt x="258329" y="51665"/>
                  </a:lnTo>
                </a:path>
                <a:path w="361950" h="52070">
                  <a:moveTo>
                    <a:pt x="361661" y="0"/>
                  </a:moveTo>
                  <a:lnTo>
                    <a:pt x="361661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7578280" y="9279318"/>
              <a:ext cx="258445" cy="0"/>
            </a:xfrm>
            <a:custGeom>
              <a:avLst/>
              <a:gdLst/>
              <a:ahLst/>
              <a:cxnLst/>
              <a:rect l="l" t="t" r="r" b="b"/>
              <a:pathLst>
                <a:path w="258444">
                  <a:moveTo>
                    <a:pt x="0" y="0"/>
                  </a:moveTo>
                  <a:lnTo>
                    <a:pt x="103331" y="0"/>
                  </a:lnTo>
                </a:path>
                <a:path w="258444">
                  <a:moveTo>
                    <a:pt x="154997" y="0"/>
                  </a:moveTo>
                  <a:lnTo>
                    <a:pt x="258329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7888276" y="9279318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6389964" y="9330984"/>
              <a:ext cx="361950" cy="0"/>
            </a:xfrm>
            <a:custGeom>
              <a:avLst/>
              <a:gdLst/>
              <a:ahLst/>
              <a:cxnLst/>
              <a:rect l="l" t="t" r="r" b="b"/>
              <a:pathLst>
                <a:path w="361950">
                  <a:moveTo>
                    <a:pt x="0" y="0"/>
                  </a:moveTo>
                  <a:lnTo>
                    <a:pt x="103331" y="0"/>
                  </a:lnTo>
                </a:path>
                <a:path w="361950">
                  <a:moveTo>
                    <a:pt x="154997" y="0"/>
                  </a:moveTo>
                  <a:lnTo>
                    <a:pt x="36166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03292" y="9330984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6958289" y="9330984"/>
              <a:ext cx="155575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0" y="0"/>
                  </a:moveTo>
                  <a:lnTo>
                    <a:pt x="154997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7164953" y="9330984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7268285" y="9330984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0" y="0"/>
                  </a:moveTo>
                  <a:lnTo>
                    <a:pt x="10333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7474948" y="9330984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7629946" y="9330984"/>
              <a:ext cx="258445" cy="0"/>
            </a:xfrm>
            <a:custGeom>
              <a:avLst/>
              <a:gdLst/>
              <a:ahLst/>
              <a:cxnLst/>
              <a:rect l="l" t="t" r="r" b="b"/>
              <a:pathLst>
                <a:path w="258444">
                  <a:moveTo>
                    <a:pt x="0" y="0"/>
                  </a:moveTo>
                  <a:lnTo>
                    <a:pt x="103331" y="0"/>
                  </a:lnTo>
                </a:path>
                <a:path w="258444">
                  <a:moveTo>
                    <a:pt x="154997" y="0"/>
                  </a:moveTo>
                  <a:lnTo>
                    <a:pt x="258329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260800" y="9356817"/>
              <a:ext cx="516890" cy="52069"/>
            </a:xfrm>
            <a:custGeom>
              <a:avLst/>
              <a:gdLst/>
              <a:ahLst/>
              <a:cxnLst/>
              <a:rect l="l" t="t" r="r" b="b"/>
              <a:pathLst>
                <a:path w="516890" h="52070">
                  <a:moveTo>
                    <a:pt x="0" y="0"/>
                  </a:moveTo>
                  <a:lnTo>
                    <a:pt x="0" y="51665"/>
                  </a:lnTo>
                </a:path>
                <a:path w="516890" h="52070">
                  <a:moveTo>
                    <a:pt x="154997" y="0"/>
                  </a:moveTo>
                  <a:lnTo>
                    <a:pt x="154997" y="51665"/>
                  </a:lnTo>
                </a:path>
                <a:path w="516890" h="52070">
                  <a:moveTo>
                    <a:pt x="258329" y="0"/>
                  </a:moveTo>
                  <a:lnTo>
                    <a:pt x="258329" y="51665"/>
                  </a:lnTo>
                </a:path>
                <a:path w="516890" h="52070">
                  <a:moveTo>
                    <a:pt x="516659" y="0"/>
                  </a:moveTo>
                  <a:lnTo>
                    <a:pt x="516659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6906623" y="9382650"/>
              <a:ext cx="207010" cy="0"/>
            </a:xfrm>
            <a:custGeom>
              <a:avLst/>
              <a:gdLst/>
              <a:ahLst/>
              <a:cxnLst/>
              <a:rect l="l" t="t" r="r" b="b"/>
              <a:pathLst>
                <a:path w="207009">
                  <a:moveTo>
                    <a:pt x="0" y="0"/>
                  </a:moveTo>
                  <a:lnTo>
                    <a:pt x="206663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7216619" y="9382650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7319951" y="9382650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0" y="0"/>
                  </a:moveTo>
                  <a:lnTo>
                    <a:pt x="10333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7526614" y="9382650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234967" y="9382650"/>
              <a:ext cx="1704975" cy="52069"/>
            </a:xfrm>
            <a:custGeom>
              <a:avLst/>
              <a:gdLst/>
              <a:ahLst/>
              <a:cxnLst/>
              <a:rect l="l" t="t" r="r" b="b"/>
              <a:pathLst>
                <a:path w="1704975" h="52070">
                  <a:moveTo>
                    <a:pt x="1394979" y="0"/>
                  </a:moveTo>
                  <a:lnTo>
                    <a:pt x="1704974" y="0"/>
                  </a:lnTo>
                </a:path>
                <a:path w="1704975" h="52070">
                  <a:moveTo>
                    <a:pt x="0" y="51665"/>
                  </a:moveTo>
                  <a:lnTo>
                    <a:pt x="154997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6441630" y="9434316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6544962" y="9434316"/>
              <a:ext cx="413384" cy="0"/>
            </a:xfrm>
            <a:custGeom>
              <a:avLst/>
              <a:gdLst/>
              <a:ahLst/>
              <a:cxnLst/>
              <a:rect l="l" t="t" r="r" b="b"/>
              <a:pathLst>
                <a:path w="413384">
                  <a:moveTo>
                    <a:pt x="0" y="0"/>
                  </a:moveTo>
                  <a:lnTo>
                    <a:pt x="154997" y="0"/>
                  </a:lnTo>
                </a:path>
                <a:path w="413384">
                  <a:moveTo>
                    <a:pt x="258329" y="0"/>
                  </a:moveTo>
                  <a:lnTo>
                    <a:pt x="413327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7035788" y="9408483"/>
              <a:ext cx="310515" cy="52069"/>
            </a:xfrm>
            <a:custGeom>
              <a:avLst/>
              <a:gdLst/>
              <a:ahLst/>
              <a:cxnLst/>
              <a:rect l="l" t="t" r="r" b="b"/>
              <a:pathLst>
                <a:path w="310515" h="52070">
                  <a:moveTo>
                    <a:pt x="0" y="0"/>
                  </a:moveTo>
                  <a:lnTo>
                    <a:pt x="0" y="51665"/>
                  </a:lnTo>
                </a:path>
                <a:path w="310515" h="52070">
                  <a:moveTo>
                    <a:pt x="154997" y="0"/>
                  </a:moveTo>
                  <a:lnTo>
                    <a:pt x="154997" y="51665"/>
                  </a:lnTo>
                </a:path>
                <a:path w="310515" h="52070">
                  <a:moveTo>
                    <a:pt x="309995" y="0"/>
                  </a:moveTo>
                  <a:lnTo>
                    <a:pt x="309995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6234967" y="9434316"/>
              <a:ext cx="1550035" cy="52069"/>
            </a:xfrm>
            <a:custGeom>
              <a:avLst/>
              <a:gdLst/>
              <a:ahLst/>
              <a:cxnLst/>
              <a:rect l="l" t="t" r="r" b="b"/>
              <a:pathLst>
                <a:path w="1550034" h="52070">
                  <a:moveTo>
                    <a:pt x="1239981" y="0"/>
                  </a:moveTo>
                  <a:lnTo>
                    <a:pt x="1343313" y="0"/>
                  </a:lnTo>
                </a:path>
                <a:path w="1550034" h="52070">
                  <a:moveTo>
                    <a:pt x="1446645" y="0"/>
                  </a:moveTo>
                  <a:lnTo>
                    <a:pt x="1549977" y="0"/>
                  </a:lnTo>
                </a:path>
                <a:path w="1550034" h="52070">
                  <a:moveTo>
                    <a:pt x="0" y="51665"/>
                  </a:moveTo>
                  <a:lnTo>
                    <a:pt x="103331" y="51665"/>
                  </a:lnTo>
                </a:path>
                <a:path w="1550034" h="52070">
                  <a:moveTo>
                    <a:pt x="413327" y="51665"/>
                  </a:moveTo>
                  <a:lnTo>
                    <a:pt x="516659" y="51665"/>
                  </a:lnTo>
                </a:path>
                <a:path w="1550034" h="52070">
                  <a:moveTo>
                    <a:pt x="568324" y="51665"/>
                  </a:moveTo>
                  <a:lnTo>
                    <a:pt x="671656" y="51665"/>
                  </a:lnTo>
                </a:path>
                <a:path w="1550034" h="52070">
                  <a:moveTo>
                    <a:pt x="723322" y="51665"/>
                  </a:moveTo>
                  <a:lnTo>
                    <a:pt x="878320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7268285" y="9485982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7371617" y="9485982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0" y="0"/>
                  </a:moveTo>
                  <a:lnTo>
                    <a:pt x="10333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578280" y="9485982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733278" y="9485982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0" y="0"/>
                  </a:moveTo>
                  <a:lnTo>
                    <a:pt x="10333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6260800" y="9460149"/>
              <a:ext cx="1653539" cy="103505"/>
            </a:xfrm>
            <a:custGeom>
              <a:avLst/>
              <a:gdLst/>
              <a:ahLst/>
              <a:cxnLst/>
              <a:rect l="l" t="t" r="r" b="b"/>
              <a:pathLst>
                <a:path w="1653540" h="103504">
                  <a:moveTo>
                    <a:pt x="1653308" y="0"/>
                  </a:moveTo>
                  <a:lnTo>
                    <a:pt x="1653308" y="51665"/>
                  </a:lnTo>
                </a:path>
                <a:path w="1653540" h="103504">
                  <a:moveTo>
                    <a:pt x="0" y="51665"/>
                  </a:moveTo>
                  <a:lnTo>
                    <a:pt x="0" y="103331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6441630" y="9537648"/>
              <a:ext cx="155575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0" y="0"/>
                  </a:moveTo>
                  <a:lnTo>
                    <a:pt x="154997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6260800" y="9511815"/>
              <a:ext cx="1602105" cy="103505"/>
            </a:xfrm>
            <a:custGeom>
              <a:avLst/>
              <a:gdLst/>
              <a:ahLst/>
              <a:cxnLst/>
              <a:rect l="l" t="t" r="r" b="b"/>
              <a:pathLst>
                <a:path w="1602105" h="103504">
                  <a:moveTo>
                    <a:pt x="413327" y="0"/>
                  </a:moveTo>
                  <a:lnTo>
                    <a:pt x="413327" y="51665"/>
                  </a:lnTo>
                </a:path>
                <a:path w="1602105" h="103504">
                  <a:moveTo>
                    <a:pt x="568324" y="0"/>
                  </a:moveTo>
                  <a:lnTo>
                    <a:pt x="568324" y="51665"/>
                  </a:lnTo>
                </a:path>
                <a:path w="1602105" h="103504">
                  <a:moveTo>
                    <a:pt x="723322" y="0"/>
                  </a:moveTo>
                  <a:lnTo>
                    <a:pt x="723322" y="51665"/>
                  </a:lnTo>
                </a:path>
                <a:path w="1602105" h="103504">
                  <a:moveTo>
                    <a:pt x="981652" y="0"/>
                  </a:moveTo>
                  <a:lnTo>
                    <a:pt x="981652" y="51665"/>
                  </a:lnTo>
                </a:path>
                <a:path w="1602105" h="103504">
                  <a:moveTo>
                    <a:pt x="1084984" y="0"/>
                  </a:moveTo>
                  <a:lnTo>
                    <a:pt x="1084984" y="51665"/>
                  </a:lnTo>
                </a:path>
                <a:path w="1602105" h="103504">
                  <a:moveTo>
                    <a:pt x="1291647" y="0"/>
                  </a:moveTo>
                  <a:lnTo>
                    <a:pt x="1291647" y="51665"/>
                  </a:lnTo>
                </a:path>
                <a:path w="1602105" h="103504">
                  <a:moveTo>
                    <a:pt x="1446645" y="0"/>
                  </a:moveTo>
                  <a:lnTo>
                    <a:pt x="1446645" y="51665"/>
                  </a:lnTo>
                </a:path>
                <a:path w="1602105" h="103504">
                  <a:moveTo>
                    <a:pt x="1601643" y="0"/>
                  </a:moveTo>
                  <a:lnTo>
                    <a:pt x="1601643" y="51665"/>
                  </a:lnTo>
                </a:path>
                <a:path w="1602105" h="103504">
                  <a:moveTo>
                    <a:pt x="0" y="51665"/>
                  </a:moveTo>
                  <a:lnTo>
                    <a:pt x="0" y="103331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6389964" y="9589314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0" y="0"/>
                  </a:moveTo>
                  <a:lnTo>
                    <a:pt x="10333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6674127" y="9563481"/>
              <a:ext cx="413384" cy="52069"/>
            </a:xfrm>
            <a:custGeom>
              <a:avLst/>
              <a:gdLst/>
              <a:ahLst/>
              <a:cxnLst/>
              <a:rect l="l" t="t" r="r" b="b"/>
              <a:pathLst>
                <a:path w="413384" h="52070">
                  <a:moveTo>
                    <a:pt x="0" y="0"/>
                  </a:moveTo>
                  <a:lnTo>
                    <a:pt x="0" y="51665"/>
                  </a:lnTo>
                </a:path>
                <a:path w="413384" h="52070">
                  <a:moveTo>
                    <a:pt x="309995" y="0"/>
                  </a:moveTo>
                  <a:lnTo>
                    <a:pt x="309995" y="51665"/>
                  </a:lnTo>
                </a:path>
                <a:path w="413384" h="52070">
                  <a:moveTo>
                    <a:pt x="413327" y="0"/>
                  </a:moveTo>
                  <a:lnTo>
                    <a:pt x="413327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7164953" y="9589314"/>
              <a:ext cx="723900" cy="0"/>
            </a:xfrm>
            <a:custGeom>
              <a:avLst/>
              <a:gdLst/>
              <a:ahLst/>
              <a:cxnLst/>
              <a:rect l="l" t="t" r="r" b="b"/>
              <a:pathLst>
                <a:path w="723900">
                  <a:moveTo>
                    <a:pt x="0" y="0"/>
                  </a:moveTo>
                  <a:lnTo>
                    <a:pt x="413327" y="0"/>
                  </a:lnTo>
                </a:path>
                <a:path w="723900">
                  <a:moveTo>
                    <a:pt x="516659" y="0"/>
                  </a:moveTo>
                  <a:lnTo>
                    <a:pt x="723322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6260800" y="9615147"/>
              <a:ext cx="207010" cy="52069"/>
            </a:xfrm>
            <a:custGeom>
              <a:avLst/>
              <a:gdLst/>
              <a:ahLst/>
              <a:cxnLst/>
              <a:rect l="l" t="t" r="r" b="b"/>
              <a:pathLst>
                <a:path w="207009" h="52070">
                  <a:moveTo>
                    <a:pt x="0" y="0"/>
                  </a:moveTo>
                  <a:lnTo>
                    <a:pt x="0" y="51665"/>
                  </a:lnTo>
                </a:path>
                <a:path w="207009" h="52070">
                  <a:moveTo>
                    <a:pt x="206663" y="0"/>
                  </a:moveTo>
                  <a:lnTo>
                    <a:pt x="206663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6544962" y="9640980"/>
              <a:ext cx="465455" cy="0"/>
            </a:xfrm>
            <a:custGeom>
              <a:avLst/>
              <a:gdLst/>
              <a:ahLst/>
              <a:cxnLst/>
              <a:rect l="l" t="t" r="r" b="b"/>
              <a:pathLst>
                <a:path w="465455">
                  <a:moveTo>
                    <a:pt x="0" y="0"/>
                  </a:moveTo>
                  <a:lnTo>
                    <a:pt x="154997" y="0"/>
                  </a:lnTo>
                </a:path>
                <a:path w="465455">
                  <a:moveTo>
                    <a:pt x="361661" y="0"/>
                  </a:moveTo>
                  <a:lnTo>
                    <a:pt x="464993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113287" y="9640980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216619" y="9615147"/>
              <a:ext cx="103505" cy="52069"/>
            </a:xfrm>
            <a:custGeom>
              <a:avLst/>
              <a:gdLst/>
              <a:ahLst/>
              <a:cxnLst/>
              <a:rect l="l" t="t" r="r" b="b"/>
              <a:pathLst>
                <a:path w="103505" h="52070">
                  <a:moveTo>
                    <a:pt x="0" y="0"/>
                  </a:moveTo>
                  <a:lnTo>
                    <a:pt x="103331" y="0"/>
                  </a:lnTo>
                  <a:lnTo>
                    <a:pt x="103331" y="51665"/>
                  </a:lnTo>
                  <a:lnTo>
                    <a:pt x="0" y="5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7371617" y="9640980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474948" y="9640980"/>
              <a:ext cx="465455" cy="0"/>
            </a:xfrm>
            <a:custGeom>
              <a:avLst/>
              <a:gdLst/>
              <a:ahLst/>
              <a:cxnLst/>
              <a:rect l="l" t="t" r="r" b="b"/>
              <a:pathLst>
                <a:path w="465455">
                  <a:moveTo>
                    <a:pt x="0" y="0"/>
                  </a:moveTo>
                  <a:lnTo>
                    <a:pt x="309995" y="0"/>
                  </a:lnTo>
                </a:path>
                <a:path w="465455">
                  <a:moveTo>
                    <a:pt x="361661" y="0"/>
                  </a:moveTo>
                  <a:lnTo>
                    <a:pt x="464993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6648294" y="9692646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6803292" y="9692646"/>
              <a:ext cx="361950" cy="0"/>
            </a:xfrm>
            <a:custGeom>
              <a:avLst/>
              <a:gdLst/>
              <a:ahLst/>
              <a:cxnLst/>
              <a:rect l="l" t="t" r="r" b="b"/>
              <a:pathLst>
                <a:path w="361950">
                  <a:moveTo>
                    <a:pt x="0" y="0"/>
                  </a:moveTo>
                  <a:lnTo>
                    <a:pt x="103331" y="0"/>
                  </a:lnTo>
                </a:path>
                <a:path w="361950">
                  <a:moveTo>
                    <a:pt x="258329" y="0"/>
                  </a:moveTo>
                  <a:lnTo>
                    <a:pt x="36166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7216615" y="9666820"/>
              <a:ext cx="310515" cy="52069"/>
            </a:xfrm>
            <a:custGeom>
              <a:avLst/>
              <a:gdLst/>
              <a:ahLst/>
              <a:cxnLst/>
              <a:rect l="l" t="t" r="r" b="b"/>
              <a:pathLst>
                <a:path w="310515" h="52070">
                  <a:moveTo>
                    <a:pt x="103327" y="0"/>
                  </a:moveTo>
                  <a:lnTo>
                    <a:pt x="0" y="0"/>
                  </a:lnTo>
                  <a:lnTo>
                    <a:pt x="0" y="51663"/>
                  </a:lnTo>
                  <a:lnTo>
                    <a:pt x="103327" y="51663"/>
                  </a:lnTo>
                  <a:lnTo>
                    <a:pt x="103327" y="0"/>
                  </a:lnTo>
                  <a:close/>
                </a:path>
                <a:path w="310515" h="52070">
                  <a:moveTo>
                    <a:pt x="309994" y="0"/>
                  </a:moveTo>
                  <a:lnTo>
                    <a:pt x="154990" y="0"/>
                  </a:lnTo>
                  <a:lnTo>
                    <a:pt x="154990" y="51663"/>
                  </a:lnTo>
                  <a:lnTo>
                    <a:pt x="309994" y="51663"/>
                  </a:lnTo>
                  <a:lnTo>
                    <a:pt x="3099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7707445" y="9666813"/>
              <a:ext cx="207010" cy="52069"/>
            </a:xfrm>
            <a:custGeom>
              <a:avLst/>
              <a:gdLst/>
              <a:ahLst/>
              <a:cxnLst/>
              <a:rect l="l" t="t" r="r" b="b"/>
              <a:pathLst>
                <a:path w="207009" h="52070">
                  <a:moveTo>
                    <a:pt x="0" y="0"/>
                  </a:moveTo>
                  <a:lnTo>
                    <a:pt x="0" y="51665"/>
                  </a:lnTo>
                </a:path>
                <a:path w="207009" h="52070">
                  <a:moveTo>
                    <a:pt x="103331" y="0"/>
                  </a:moveTo>
                  <a:lnTo>
                    <a:pt x="103331" y="51665"/>
                  </a:lnTo>
                </a:path>
                <a:path w="207009" h="52070">
                  <a:moveTo>
                    <a:pt x="206663" y="0"/>
                  </a:moveTo>
                  <a:lnTo>
                    <a:pt x="206663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234967" y="9744312"/>
              <a:ext cx="620395" cy="0"/>
            </a:xfrm>
            <a:custGeom>
              <a:avLst/>
              <a:gdLst/>
              <a:ahLst/>
              <a:cxnLst/>
              <a:rect l="l" t="t" r="r" b="b"/>
              <a:pathLst>
                <a:path w="620394">
                  <a:moveTo>
                    <a:pt x="0" y="0"/>
                  </a:moveTo>
                  <a:lnTo>
                    <a:pt x="361661" y="0"/>
                  </a:lnTo>
                </a:path>
                <a:path w="620394">
                  <a:moveTo>
                    <a:pt x="516659" y="0"/>
                  </a:moveTo>
                  <a:lnTo>
                    <a:pt x="619990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035788" y="9718479"/>
              <a:ext cx="258445" cy="52069"/>
            </a:xfrm>
            <a:custGeom>
              <a:avLst/>
              <a:gdLst/>
              <a:ahLst/>
              <a:cxnLst/>
              <a:rect l="l" t="t" r="r" b="b"/>
              <a:pathLst>
                <a:path w="258444" h="52070">
                  <a:moveTo>
                    <a:pt x="0" y="0"/>
                  </a:moveTo>
                  <a:lnTo>
                    <a:pt x="0" y="51665"/>
                  </a:lnTo>
                </a:path>
                <a:path w="258444" h="52070">
                  <a:moveTo>
                    <a:pt x="103331" y="0"/>
                  </a:moveTo>
                  <a:lnTo>
                    <a:pt x="103331" y="51665"/>
                  </a:lnTo>
                </a:path>
                <a:path w="258444" h="52070">
                  <a:moveTo>
                    <a:pt x="258329" y="0"/>
                  </a:moveTo>
                  <a:lnTo>
                    <a:pt x="258329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371617" y="9718479"/>
              <a:ext cx="155575" cy="52069"/>
            </a:xfrm>
            <a:custGeom>
              <a:avLst/>
              <a:gdLst/>
              <a:ahLst/>
              <a:cxnLst/>
              <a:rect l="l" t="t" r="r" b="b"/>
              <a:pathLst>
                <a:path w="155575" h="52070">
                  <a:moveTo>
                    <a:pt x="0" y="0"/>
                  </a:moveTo>
                  <a:lnTo>
                    <a:pt x="154997" y="0"/>
                  </a:lnTo>
                  <a:lnTo>
                    <a:pt x="154997" y="51665"/>
                  </a:lnTo>
                  <a:lnTo>
                    <a:pt x="0" y="5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4113" y="9718479"/>
              <a:ext cx="103505" cy="52069"/>
            </a:xfrm>
            <a:custGeom>
              <a:avLst/>
              <a:gdLst/>
              <a:ahLst/>
              <a:cxnLst/>
              <a:rect l="l" t="t" r="r" b="b"/>
              <a:pathLst>
                <a:path w="103505" h="52070">
                  <a:moveTo>
                    <a:pt x="0" y="0"/>
                  </a:moveTo>
                  <a:lnTo>
                    <a:pt x="0" y="51665"/>
                  </a:lnTo>
                </a:path>
                <a:path w="103505" h="52070">
                  <a:moveTo>
                    <a:pt x="103331" y="0"/>
                  </a:moveTo>
                  <a:lnTo>
                    <a:pt x="103331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84944" y="9744312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0" y="0"/>
                  </a:moveTo>
                  <a:lnTo>
                    <a:pt x="10333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6260800" y="9770145"/>
              <a:ext cx="310515" cy="52069"/>
            </a:xfrm>
            <a:custGeom>
              <a:avLst/>
              <a:gdLst/>
              <a:ahLst/>
              <a:cxnLst/>
              <a:rect l="l" t="t" r="r" b="b"/>
              <a:pathLst>
                <a:path w="310515" h="52070">
                  <a:moveTo>
                    <a:pt x="0" y="0"/>
                  </a:moveTo>
                  <a:lnTo>
                    <a:pt x="0" y="51665"/>
                  </a:lnTo>
                </a:path>
                <a:path w="310515" h="52070">
                  <a:moveTo>
                    <a:pt x="309995" y="0"/>
                  </a:moveTo>
                  <a:lnTo>
                    <a:pt x="309995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6648294" y="9795977"/>
              <a:ext cx="568325" cy="0"/>
            </a:xfrm>
            <a:custGeom>
              <a:avLst/>
              <a:gdLst/>
              <a:ahLst/>
              <a:cxnLst/>
              <a:rect l="l" t="t" r="r" b="b"/>
              <a:pathLst>
                <a:path w="568325">
                  <a:moveTo>
                    <a:pt x="0" y="0"/>
                  </a:moveTo>
                  <a:lnTo>
                    <a:pt x="309995" y="0"/>
                  </a:lnTo>
                </a:path>
                <a:path w="568325">
                  <a:moveTo>
                    <a:pt x="361661" y="0"/>
                  </a:moveTo>
                  <a:lnTo>
                    <a:pt x="568324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7268285" y="9795977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7423283" y="9795977"/>
              <a:ext cx="413384" cy="0"/>
            </a:xfrm>
            <a:custGeom>
              <a:avLst/>
              <a:gdLst/>
              <a:ahLst/>
              <a:cxnLst/>
              <a:rect l="l" t="t" r="r" b="b"/>
              <a:pathLst>
                <a:path w="413384">
                  <a:moveTo>
                    <a:pt x="0" y="0"/>
                  </a:moveTo>
                  <a:lnTo>
                    <a:pt x="103331" y="0"/>
                  </a:lnTo>
                </a:path>
                <a:path w="413384">
                  <a:moveTo>
                    <a:pt x="258329" y="0"/>
                  </a:moveTo>
                  <a:lnTo>
                    <a:pt x="413327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6260800" y="9770145"/>
              <a:ext cx="1653539" cy="103505"/>
            </a:xfrm>
            <a:custGeom>
              <a:avLst/>
              <a:gdLst/>
              <a:ahLst/>
              <a:cxnLst/>
              <a:rect l="l" t="t" r="r" b="b"/>
              <a:pathLst>
                <a:path w="1653540" h="103504">
                  <a:moveTo>
                    <a:pt x="1653308" y="0"/>
                  </a:moveTo>
                  <a:lnTo>
                    <a:pt x="1653308" y="51665"/>
                  </a:lnTo>
                </a:path>
                <a:path w="1653540" h="103504">
                  <a:moveTo>
                    <a:pt x="0" y="51665"/>
                  </a:moveTo>
                  <a:lnTo>
                    <a:pt x="0" y="103331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6338298" y="9821810"/>
              <a:ext cx="155575" cy="52069"/>
            </a:xfrm>
            <a:custGeom>
              <a:avLst/>
              <a:gdLst/>
              <a:ahLst/>
              <a:cxnLst/>
              <a:rect l="l" t="t" r="r" b="b"/>
              <a:pathLst>
                <a:path w="155575" h="52070">
                  <a:moveTo>
                    <a:pt x="0" y="0"/>
                  </a:moveTo>
                  <a:lnTo>
                    <a:pt x="154997" y="0"/>
                  </a:lnTo>
                  <a:lnTo>
                    <a:pt x="154997" y="51665"/>
                  </a:lnTo>
                  <a:lnTo>
                    <a:pt x="0" y="5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544962" y="9847643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6648294" y="9847643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0" y="0"/>
                  </a:moveTo>
                  <a:lnTo>
                    <a:pt x="10333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6854958" y="9847643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6958289" y="9847643"/>
              <a:ext cx="981710" cy="0"/>
            </a:xfrm>
            <a:custGeom>
              <a:avLst/>
              <a:gdLst/>
              <a:ahLst/>
              <a:cxnLst/>
              <a:rect l="l" t="t" r="r" b="b"/>
              <a:pathLst>
                <a:path w="981709">
                  <a:moveTo>
                    <a:pt x="0" y="0"/>
                  </a:moveTo>
                  <a:lnTo>
                    <a:pt x="154997" y="0"/>
                  </a:lnTo>
                </a:path>
                <a:path w="981709">
                  <a:moveTo>
                    <a:pt x="309995" y="0"/>
                  </a:moveTo>
                  <a:lnTo>
                    <a:pt x="464993" y="0"/>
                  </a:lnTo>
                </a:path>
                <a:path w="981709">
                  <a:moveTo>
                    <a:pt x="516659" y="0"/>
                  </a:moveTo>
                  <a:lnTo>
                    <a:pt x="826654" y="0"/>
                  </a:lnTo>
                </a:path>
                <a:path w="981709">
                  <a:moveTo>
                    <a:pt x="878320" y="0"/>
                  </a:moveTo>
                  <a:lnTo>
                    <a:pt x="981652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6234967" y="9899309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6338298" y="9873476"/>
              <a:ext cx="155575" cy="52069"/>
            </a:xfrm>
            <a:custGeom>
              <a:avLst/>
              <a:gdLst/>
              <a:ahLst/>
              <a:cxnLst/>
              <a:rect l="l" t="t" r="r" b="b"/>
              <a:pathLst>
                <a:path w="155575" h="52070">
                  <a:moveTo>
                    <a:pt x="0" y="0"/>
                  </a:moveTo>
                  <a:lnTo>
                    <a:pt x="154997" y="0"/>
                  </a:lnTo>
                  <a:lnTo>
                    <a:pt x="154997" y="51665"/>
                  </a:lnTo>
                  <a:lnTo>
                    <a:pt x="0" y="5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6570795" y="9873476"/>
              <a:ext cx="103505" cy="52069"/>
            </a:xfrm>
            <a:custGeom>
              <a:avLst/>
              <a:gdLst/>
              <a:ahLst/>
              <a:cxnLst/>
              <a:rect l="l" t="t" r="r" b="b"/>
              <a:pathLst>
                <a:path w="103505" h="52070">
                  <a:moveTo>
                    <a:pt x="0" y="0"/>
                  </a:moveTo>
                  <a:lnTo>
                    <a:pt x="0" y="51665"/>
                  </a:lnTo>
                </a:path>
                <a:path w="103505" h="52070">
                  <a:moveTo>
                    <a:pt x="103331" y="0"/>
                  </a:moveTo>
                  <a:lnTo>
                    <a:pt x="103331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6854958" y="9899309"/>
              <a:ext cx="207010" cy="0"/>
            </a:xfrm>
            <a:custGeom>
              <a:avLst/>
              <a:gdLst/>
              <a:ahLst/>
              <a:cxnLst/>
              <a:rect l="l" t="t" r="r" b="b"/>
              <a:pathLst>
                <a:path w="207009">
                  <a:moveTo>
                    <a:pt x="0" y="0"/>
                  </a:moveTo>
                  <a:lnTo>
                    <a:pt x="206663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260800" y="9873476"/>
              <a:ext cx="1653539" cy="103505"/>
            </a:xfrm>
            <a:custGeom>
              <a:avLst/>
              <a:gdLst/>
              <a:ahLst/>
              <a:cxnLst/>
              <a:rect l="l" t="t" r="r" b="b"/>
              <a:pathLst>
                <a:path w="1653540" h="103504">
                  <a:moveTo>
                    <a:pt x="929986" y="0"/>
                  </a:moveTo>
                  <a:lnTo>
                    <a:pt x="929986" y="51665"/>
                  </a:lnTo>
                </a:path>
                <a:path w="1653540" h="103504">
                  <a:moveTo>
                    <a:pt x="1084984" y="0"/>
                  </a:moveTo>
                  <a:lnTo>
                    <a:pt x="1084984" y="51665"/>
                  </a:lnTo>
                </a:path>
                <a:path w="1653540" h="103504">
                  <a:moveTo>
                    <a:pt x="1291647" y="0"/>
                  </a:moveTo>
                  <a:lnTo>
                    <a:pt x="1291647" y="51665"/>
                  </a:lnTo>
                </a:path>
                <a:path w="1653540" h="103504">
                  <a:moveTo>
                    <a:pt x="1446645" y="0"/>
                  </a:moveTo>
                  <a:lnTo>
                    <a:pt x="1446645" y="51665"/>
                  </a:lnTo>
                </a:path>
                <a:path w="1653540" h="103504">
                  <a:moveTo>
                    <a:pt x="1549977" y="0"/>
                  </a:moveTo>
                  <a:lnTo>
                    <a:pt x="1549977" y="51665"/>
                  </a:lnTo>
                </a:path>
                <a:path w="1653540" h="103504">
                  <a:moveTo>
                    <a:pt x="1653308" y="0"/>
                  </a:moveTo>
                  <a:lnTo>
                    <a:pt x="1653308" y="51665"/>
                  </a:lnTo>
                </a:path>
                <a:path w="1653540" h="103504">
                  <a:moveTo>
                    <a:pt x="0" y="51665"/>
                  </a:moveTo>
                  <a:lnTo>
                    <a:pt x="0" y="103331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6338298" y="9925142"/>
              <a:ext cx="155575" cy="52069"/>
            </a:xfrm>
            <a:custGeom>
              <a:avLst/>
              <a:gdLst/>
              <a:ahLst/>
              <a:cxnLst/>
              <a:rect l="l" t="t" r="r" b="b"/>
              <a:pathLst>
                <a:path w="155575" h="52070">
                  <a:moveTo>
                    <a:pt x="0" y="0"/>
                  </a:moveTo>
                  <a:lnTo>
                    <a:pt x="154997" y="0"/>
                  </a:lnTo>
                  <a:lnTo>
                    <a:pt x="154997" y="51665"/>
                  </a:lnTo>
                  <a:lnTo>
                    <a:pt x="0" y="5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6570795" y="9925142"/>
              <a:ext cx="103505" cy="52069"/>
            </a:xfrm>
            <a:custGeom>
              <a:avLst/>
              <a:gdLst/>
              <a:ahLst/>
              <a:cxnLst/>
              <a:rect l="l" t="t" r="r" b="b"/>
              <a:pathLst>
                <a:path w="103505" h="52070">
                  <a:moveTo>
                    <a:pt x="0" y="0"/>
                  </a:moveTo>
                  <a:lnTo>
                    <a:pt x="0" y="51665"/>
                  </a:lnTo>
                </a:path>
                <a:path w="103505" h="52070">
                  <a:moveTo>
                    <a:pt x="103331" y="0"/>
                  </a:moveTo>
                  <a:lnTo>
                    <a:pt x="103331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6803292" y="9950975"/>
              <a:ext cx="413384" cy="0"/>
            </a:xfrm>
            <a:custGeom>
              <a:avLst/>
              <a:gdLst/>
              <a:ahLst/>
              <a:cxnLst/>
              <a:rect l="l" t="t" r="r" b="b"/>
              <a:pathLst>
                <a:path w="413384">
                  <a:moveTo>
                    <a:pt x="0" y="0"/>
                  </a:moveTo>
                  <a:lnTo>
                    <a:pt x="154997" y="0"/>
                  </a:lnTo>
                </a:path>
                <a:path w="413384">
                  <a:moveTo>
                    <a:pt x="206663" y="0"/>
                  </a:moveTo>
                  <a:lnTo>
                    <a:pt x="413327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7294118" y="9925142"/>
              <a:ext cx="155575" cy="52069"/>
            </a:xfrm>
            <a:custGeom>
              <a:avLst/>
              <a:gdLst/>
              <a:ahLst/>
              <a:cxnLst/>
              <a:rect l="l" t="t" r="r" b="b"/>
              <a:pathLst>
                <a:path w="155575" h="52070">
                  <a:moveTo>
                    <a:pt x="0" y="0"/>
                  </a:moveTo>
                  <a:lnTo>
                    <a:pt x="0" y="51665"/>
                  </a:lnTo>
                </a:path>
                <a:path w="155575" h="52070">
                  <a:moveTo>
                    <a:pt x="154997" y="0"/>
                  </a:moveTo>
                  <a:lnTo>
                    <a:pt x="154997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7578280" y="9950975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0" y="0"/>
                  </a:moveTo>
                  <a:lnTo>
                    <a:pt x="10333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6260800" y="9976808"/>
              <a:ext cx="310515" cy="52069"/>
            </a:xfrm>
            <a:custGeom>
              <a:avLst/>
              <a:gdLst/>
              <a:ahLst/>
              <a:cxnLst/>
              <a:rect l="l" t="t" r="r" b="b"/>
              <a:pathLst>
                <a:path w="310515" h="52070">
                  <a:moveTo>
                    <a:pt x="0" y="0"/>
                  </a:moveTo>
                  <a:lnTo>
                    <a:pt x="0" y="51665"/>
                  </a:lnTo>
                </a:path>
                <a:path w="310515" h="52070">
                  <a:moveTo>
                    <a:pt x="309995" y="0"/>
                  </a:moveTo>
                  <a:lnTo>
                    <a:pt x="309995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6751626" y="10002641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0" y="0"/>
                  </a:moveTo>
                  <a:lnTo>
                    <a:pt x="103331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6906623" y="9976808"/>
              <a:ext cx="155575" cy="52069"/>
            </a:xfrm>
            <a:custGeom>
              <a:avLst/>
              <a:gdLst/>
              <a:ahLst/>
              <a:cxnLst/>
              <a:rect l="l" t="t" r="r" b="b"/>
              <a:pathLst>
                <a:path w="155575" h="52070">
                  <a:moveTo>
                    <a:pt x="0" y="0"/>
                  </a:moveTo>
                  <a:lnTo>
                    <a:pt x="154997" y="0"/>
                  </a:lnTo>
                  <a:lnTo>
                    <a:pt x="154997" y="51665"/>
                  </a:lnTo>
                  <a:lnTo>
                    <a:pt x="0" y="5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319951" y="10002641"/>
              <a:ext cx="310515" cy="0"/>
            </a:xfrm>
            <a:custGeom>
              <a:avLst/>
              <a:gdLst/>
              <a:ahLst/>
              <a:cxnLst/>
              <a:rect l="l" t="t" r="r" b="b"/>
              <a:pathLst>
                <a:path w="310515">
                  <a:moveTo>
                    <a:pt x="0" y="0"/>
                  </a:moveTo>
                  <a:lnTo>
                    <a:pt x="154997" y="0"/>
                  </a:lnTo>
                </a:path>
                <a:path w="310515">
                  <a:moveTo>
                    <a:pt x="206663" y="0"/>
                  </a:moveTo>
                  <a:lnTo>
                    <a:pt x="309995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707445" y="9976808"/>
              <a:ext cx="103505" cy="52069"/>
            </a:xfrm>
            <a:custGeom>
              <a:avLst/>
              <a:gdLst/>
              <a:ahLst/>
              <a:cxnLst/>
              <a:rect l="l" t="t" r="r" b="b"/>
              <a:pathLst>
                <a:path w="103505" h="52070">
                  <a:moveTo>
                    <a:pt x="0" y="0"/>
                  </a:moveTo>
                  <a:lnTo>
                    <a:pt x="0" y="51665"/>
                  </a:lnTo>
                </a:path>
                <a:path w="103505" h="52070">
                  <a:moveTo>
                    <a:pt x="103331" y="0"/>
                  </a:moveTo>
                  <a:lnTo>
                    <a:pt x="103331" y="51665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6234967" y="10054307"/>
              <a:ext cx="516890" cy="0"/>
            </a:xfrm>
            <a:custGeom>
              <a:avLst/>
              <a:gdLst/>
              <a:ahLst/>
              <a:cxnLst/>
              <a:rect l="l" t="t" r="r" b="b"/>
              <a:pathLst>
                <a:path w="516890">
                  <a:moveTo>
                    <a:pt x="0" y="0"/>
                  </a:moveTo>
                  <a:lnTo>
                    <a:pt x="361661" y="0"/>
                  </a:lnTo>
                </a:path>
                <a:path w="516890">
                  <a:moveTo>
                    <a:pt x="413327" y="0"/>
                  </a:moveTo>
                  <a:lnTo>
                    <a:pt x="516659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6803292" y="10054307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6906623" y="10028474"/>
              <a:ext cx="155575" cy="52069"/>
            </a:xfrm>
            <a:custGeom>
              <a:avLst/>
              <a:gdLst/>
              <a:ahLst/>
              <a:cxnLst/>
              <a:rect l="l" t="t" r="r" b="b"/>
              <a:pathLst>
                <a:path w="155575" h="52070">
                  <a:moveTo>
                    <a:pt x="0" y="0"/>
                  </a:moveTo>
                  <a:lnTo>
                    <a:pt x="154997" y="0"/>
                  </a:lnTo>
                  <a:lnTo>
                    <a:pt x="154997" y="51665"/>
                  </a:lnTo>
                  <a:lnTo>
                    <a:pt x="0" y="5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7113287" y="10054307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371617" y="10054307"/>
              <a:ext cx="310515" cy="0"/>
            </a:xfrm>
            <a:custGeom>
              <a:avLst/>
              <a:gdLst/>
              <a:ahLst/>
              <a:cxnLst/>
              <a:rect l="l" t="t" r="r" b="b"/>
              <a:pathLst>
                <a:path w="310515">
                  <a:moveTo>
                    <a:pt x="0" y="0"/>
                  </a:moveTo>
                  <a:lnTo>
                    <a:pt x="154997" y="0"/>
                  </a:lnTo>
                </a:path>
                <a:path w="310515">
                  <a:moveTo>
                    <a:pt x="206663" y="0"/>
                  </a:moveTo>
                  <a:lnTo>
                    <a:pt x="309995" y="0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7836610" y="10054307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25832" y="-25832"/>
                  </a:moveTo>
                  <a:lnTo>
                    <a:pt x="25832" y="25832"/>
                  </a:lnTo>
                </a:path>
              </a:pathLst>
            </a:custGeom>
            <a:ln w="51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5629" y="747579"/>
            <a:ext cx="6838949" cy="15144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7423" y="9646229"/>
            <a:ext cx="87725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95" dirty="0">
                <a:solidFill>
                  <a:srgbClr val="8CC63F"/>
                </a:solidFill>
                <a:latin typeface="Verdana"/>
                <a:cs typeface="Verdana"/>
              </a:rPr>
              <a:t>#</a:t>
            </a:r>
            <a:r>
              <a:rPr sz="2800" spc="-35" dirty="0">
                <a:solidFill>
                  <a:srgbClr val="8CC63F"/>
                </a:solidFill>
                <a:latin typeface="Verdana"/>
                <a:cs typeface="Verdana"/>
              </a:rPr>
              <a:t>S</a:t>
            </a:r>
            <a:r>
              <a:rPr sz="2800" spc="-55" dirty="0">
                <a:solidFill>
                  <a:srgbClr val="8CC63F"/>
                </a:solidFill>
                <a:latin typeface="Verdana"/>
                <a:cs typeface="Verdana"/>
              </a:rPr>
              <a:t>E</a:t>
            </a:r>
            <a:r>
              <a:rPr sz="2800" spc="-65" dirty="0">
                <a:solidFill>
                  <a:srgbClr val="8CC63F"/>
                </a:solidFill>
                <a:latin typeface="Verdana"/>
                <a:cs typeface="Verdana"/>
              </a:rPr>
              <a:t>N</a:t>
            </a:r>
            <a:r>
              <a:rPr sz="2800" spc="-35" dirty="0">
                <a:solidFill>
                  <a:srgbClr val="8CC63F"/>
                </a:solidFill>
                <a:latin typeface="Verdana"/>
                <a:cs typeface="Verdana"/>
              </a:rPr>
              <a:t>S</a:t>
            </a:r>
            <a:r>
              <a:rPr sz="2800" spc="-480" dirty="0">
                <a:solidFill>
                  <a:srgbClr val="8CC63F"/>
                </a:solidFill>
                <a:latin typeface="Verdana"/>
                <a:cs typeface="Verdana"/>
              </a:rPr>
              <a:t>I</a:t>
            </a:r>
            <a:r>
              <a:rPr sz="2800" spc="5" dirty="0">
                <a:solidFill>
                  <a:srgbClr val="8CC63F"/>
                </a:solidFill>
                <a:latin typeface="Verdana"/>
                <a:cs typeface="Verdana"/>
              </a:rPr>
              <a:t>B</a:t>
            </a:r>
            <a:r>
              <a:rPr sz="2800" spc="-480" dirty="0">
                <a:solidFill>
                  <a:srgbClr val="8CC63F"/>
                </a:solidFill>
                <a:latin typeface="Verdana"/>
                <a:cs typeface="Verdana"/>
              </a:rPr>
              <a:t>I</a:t>
            </a:r>
            <a:r>
              <a:rPr sz="2800" spc="-90" dirty="0">
                <a:solidFill>
                  <a:srgbClr val="8CC63F"/>
                </a:solidFill>
                <a:latin typeface="Verdana"/>
                <a:cs typeface="Verdana"/>
              </a:rPr>
              <a:t>L</a:t>
            </a:r>
            <a:r>
              <a:rPr sz="2800" spc="-480" dirty="0">
                <a:solidFill>
                  <a:srgbClr val="8CC63F"/>
                </a:solidFill>
                <a:latin typeface="Verdana"/>
                <a:cs typeface="Verdana"/>
              </a:rPr>
              <a:t>I</a:t>
            </a:r>
            <a:r>
              <a:rPr sz="2800" spc="-35" dirty="0">
                <a:solidFill>
                  <a:srgbClr val="8CC63F"/>
                </a:solidFill>
                <a:latin typeface="Verdana"/>
                <a:cs typeface="Verdana"/>
              </a:rPr>
              <a:t>S</a:t>
            </a:r>
            <a:r>
              <a:rPr sz="2800" spc="20" dirty="0">
                <a:solidFill>
                  <a:srgbClr val="8CC63F"/>
                </a:solidFill>
                <a:latin typeface="Verdana"/>
                <a:cs typeface="Verdana"/>
              </a:rPr>
              <a:t>A</a:t>
            </a:r>
            <a:r>
              <a:rPr sz="2800" spc="50" dirty="0">
                <a:solidFill>
                  <a:srgbClr val="8CC63F"/>
                </a:solidFill>
                <a:latin typeface="Verdana"/>
                <a:cs typeface="Verdana"/>
              </a:rPr>
              <a:t>T</a:t>
            </a:r>
            <a:r>
              <a:rPr sz="2800" spc="-480" dirty="0">
                <a:solidFill>
                  <a:srgbClr val="8CC63F"/>
                </a:solidFill>
                <a:latin typeface="Verdana"/>
                <a:cs typeface="Verdana"/>
              </a:rPr>
              <a:t>I</a:t>
            </a:r>
            <a:r>
              <a:rPr sz="2800" spc="60" dirty="0">
                <a:solidFill>
                  <a:srgbClr val="8CC63F"/>
                </a:solidFill>
                <a:latin typeface="Verdana"/>
                <a:cs typeface="Verdana"/>
              </a:rPr>
              <a:t>O</a:t>
            </a:r>
            <a:r>
              <a:rPr sz="2800" spc="-60" dirty="0">
                <a:solidFill>
                  <a:srgbClr val="8CC63F"/>
                </a:solidFill>
                <a:latin typeface="Verdana"/>
                <a:cs typeface="Verdana"/>
              </a:rPr>
              <a:t>N</a:t>
            </a:r>
            <a:r>
              <a:rPr sz="2800" spc="-204" dirty="0">
                <a:solidFill>
                  <a:srgbClr val="8CC63F"/>
                </a:solidFill>
                <a:latin typeface="Verdana"/>
                <a:cs typeface="Verdana"/>
              </a:rPr>
              <a:t> </a:t>
            </a:r>
            <a:r>
              <a:rPr sz="2800" spc="-195" dirty="0">
                <a:solidFill>
                  <a:srgbClr val="8CC63F"/>
                </a:solidFill>
                <a:latin typeface="Verdana"/>
                <a:cs typeface="Verdana"/>
              </a:rPr>
              <a:t>#</a:t>
            </a:r>
            <a:r>
              <a:rPr sz="2800" spc="65" dirty="0">
                <a:solidFill>
                  <a:srgbClr val="8CC63F"/>
                </a:solidFill>
                <a:latin typeface="Verdana"/>
                <a:cs typeface="Verdana"/>
              </a:rPr>
              <a:t>F</a:t>
            </a:r>
            <a:r>
              <a:rPr sz="2800" spc="60" dirty="0">
                <a:solidFill>
                  <a:srgbClr val="8CC63F"/>
                </a:solidFill>
                <a:latin typeface="Verdana"/>
                <a:cs typeface="Verdana"/>
              </a:rPr>
              <a:t>O</a:t>
            </a:r>
            <a:r>
              <a:rPr sz="2800" spc="-105" dirty="0">
                <a:solidFill>
                  <a:srgbClr val="8CC63F"/>
                </a:solidFill>
                <a:latin typeface="Verdana"/>
                <a:cs typeface="Verdana"/>
              </a:rPr>
              <a:t>R</a:t>
            </a:r>
            <a:r>
              <a:rPr sz="2800" spc="150" dirty="0">
                <a:solidFill>
                  <a:srgbClr val="8CC63F"/>
                </a:solidFill>
                <a:latin typeface="Verdana"/>
                <a:cs typeface="Verdana"/>
              </a:rPr>
              <a:t>M</a:t>
            </a:r>
            <a:r>
              <a:rPr sz="2800" spc="20" dirty="0">
                <a:solidFill>
                  <a:srgbClr val="8CC63F"/>
                </a:solidFill>
                <a:latin typeface="Verdana"/>
                <a:cs typeface="Verdana"/>
              </a:rPr>
              <a:t>A</a:t>
            </a:r>
            <a:r>
              <a:rPr sz="2800" spc="50" dirty="0">
                <a:solidFill>
                  <a:srgbClr val="8CC63F"/>
                </a:solidFill>
                <a:latin typeface="Verdana"/>
                <a:cs typeface="Verdana"/>
              </a:rPr>
              <a:t>T</a:t>
            </a:r>
            <a:r>
              <a:rPr sz="2800" spc="-480" dirty="0">
                <a:solidFill>
                  <a:srgbClr val="8CC63F"/>
                </a:solidFill>
                <a:latin typeface="Verdana"/>
                <a:cs typeface="Verdana"/>
              </a:rPr>
              <a:t>I</a:t>
            </a:r>
            <a:r>
              <a:rPr sz="2800" spc="60" dirty="0">
                <a:solidFill>
                  <a:srgbClr val="8CC63F"/>
                </a:solidFill>
                <a:latin typeface="Verdana"/>
                <a:cs typeface="Verdana"/>
              </a:rPr>
              <a:t>O</a:t>
            </a:r>
            <a:r>
              <a:rPr sz="2800" spc="-60" dirty="0">
                <a:solidFill>
                  <a:srgbClr val="8CC63F"/>
                </a:solidFill>
                <a:latin typeface="Verdana"/>
                <a:cs typeface="Verdana"/>
              </a:rPr>
              <a:t>N</a:t>
            </a:r>
            <a:r>
              <a:rPr sz="2800" spc="-204" dirty="0">
                <a:solidFill>
                  <a:srgbClr val="8CC63F"/>
                </a:solidFill>
                <a:latin typeface="Verdana"/>
                <a:cs typeface="Verdana"/>
              </a:rPr>
              <a:t> </a:t>
            </a:r>
            <a:r>
              <a:rPr sz="2800" spc="-195" dirty="0">
                <a:solidFill>
                  <a:srgbClr val="8CC63F"/>
                </a:solidFill>
                <a:latin typeface="Verdana"/>
                <a:cs typeface="Verdana"/>
              </a:rPr>
              <a:t>#</a:t>
            </a:r>
            <a:r>
              <a:rPr sz="2800" spc="65" dirty="0">
                <a:solidFill>
                  <a:srgbClr val="8CC63F"/>
                </a:solidFill>
                <a:latin typeface="Verdana"/>
                <a:cs typeface="Verdana"/>
              </a:rPr>
              <a:t>F</a:t>
            </a:r>
            <a:r>
              <a:rPr sz="2800" spc="-480" dirty="0">
                <a:solidFill>
                  <a:srgbClr val="8CC63F"/>
                </a:solidFill>
                <a:latin typeface="Verdana"/>
                <a:cs typeface="Verdana"/>
              </a:rPr>
              <a:t>I</a:t>
            </a:r>
            <a:r>
              <a:rPr sz="2800" spc="-65" dirty="0">
                <a:solidFill>
                  <a:srgbClr val="8CC63F"/>
                </a:solidFill>
                <a:latin typeface="Verdana"/>
                <a:cs typeface="Verdana"/>
              </a:rPr>
              <a:t>N</a:t>
            </a:r>
            <a:r>
              <a:rPr sz="2800" spc="20" dirty="0">
                <a:solidFill>
                  <a:srgbClr val="8CC63F"/>
                </a:solidFill>
                <a:latin typeface="Verdana"/>
                <a:cs typeface="Verdana"/>
              </a:rPr>
              <a:t>A</a:t>
            </a:r>
            <a:r>
              <a:rPr sz="2800" spc="-65" dirty="0">
                <a:solidFill>
                  <a:srgbClr val="8CC63F"/>
                </a:solidFill>
                <a:latin typeface="Verdana"/>
                <a:cs typeface="Verdana"/>
              </a:rPr>
              <a:t>N</a:t>
            </a:r>
            <a:r>
              <a:rPr sz="2800" spc="130" dirty="0">
                <a:solidFill>
                  <a:srgbClr val="8CC63F"/>
                </a:solidFill>
                <a:latin typeface="Verdana"/>
                <a:cs typeface="Verdana"/>
              </a:rPr>
              <a:t>C</a:t>
            </a:r>
            <a:r>
              <a:rPr sz="2800" spc="-55" dirty="0">
                <a:solidFill>
                  <a:srgbClr val="8CC63F"/>
                </a:solidFill>
                <a:latin typeface="Verdana"/>
                <a:cs typeface="Verdana"/>
              </a:rPr>
              <a:t>E</a:t>
            </a:r>
            <a:r>
              <a:rPr sz="2800" spc="150" dirty="0">
                <a:solidFill>
                  <a:srgbClr val="8CC63F"/>
                </a:solidFill>
                <a:latin typeface="Verdana"/>
                <a:cs typeface="Verdana"/>
              </a:rPr>
              <a:t>M</a:t>
            </a:r>
            <a:r>
              <a:rPr sz="2800" spc="-55" dirty="0">
                <a:solidFill>
                  <a:srgbClr val="8CC63F"/>
                </a:solidFill>
                <a:latin typeface="Verdana"/>
                <a:cs typeface="Verdana"/>
              </a:rPr>
              <a:t>E</a:t>
            </a:r>
            <a:r>
              <a:rPr sz="2800" spc="-65" dirty="0">
                <a:solidFill>
                  <a:srgbClr val="8CC63F"/>
                </a:solidFill>
                <a:latin typeface="Verdana"/>
                <a:cs typeface="Verdana"/>
              </a:rPr>
              <a:t>N</a:t>
            </a:r>
            <a:r>
              <a:rPr sz="2800" spc="55" dirty="0">
                <a:solidFill>
                  <a:srgbClr val="8CC63F"/>
                </a:solidFill>
                <a:latin typeface="Verdana"/>
                <a:cs typeface="Verdana"/>
              </a:rPr>
              <a:t>T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799" y="3517391"/>
            <a:ext cx="10280903" cy="41391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76325"/>
            <a:chOff x="0" y="0"/>
            <a:chExt cx="18288000" cy="10763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076325"/>
            </a:xfrm>
            <a:custGeom>
              <a:avLst/>
              <a:gdLst/>
              <a:ahLst/>
              <a:cxnLst/>
              <a:rect l="l" t="t" r="r" b="b"/>
              <a:pathLst>
                <a:path w="18288000" h="1076325">
                  <a:moveTo>
                    <a:pt x="0" y="0"/>
                  </a:moveTo>
                  <a:lnTo>
                    <a:pt x="18287999" y="0"/>
                  </a:lnTo>
                  <a:lnTo>
                    <a:pt x="18287999" y="1076324"/>
                  </a:lnTo>
                  <a:lnTo>
                    <a:pt x="0" y="1076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12055" y="250047"/>
              <a:ext cx="974090" cy="658495"/>
            </a:xfrm>
            <a:custGeom>
              <a:avLst/>
              <a:gdLst/>
              <a:ahLst/>
              <a:cxnLst/>
              <a:rect l="l" t="t" r="r" b="b"/>
              <a:pathLst>
                <a:path w="974090" h="658494">
                  <a:moveTo>
                    <a:pt x="551040" y="657983"/>
                  </a:moveTo>
                  <a:lnTo>
                    <a:pt x="0" y="657983"/>
                  </a:lnTo>
                  <a:lnTo>
                    <a:pt x="0" y="0"/>
                  </a:lnTo>
                  <a:lnTo>
                    <a:pt x="973855" y="0"/>
                  </a:lnTo>
                  <a:lnTo>
                    <a:pt x="606975" y="622937"/>
                  </a:lnTo>
                  <a:lnTo>
                    <a:pt x="595711" y="638512"/>
                  </a:lnTo>
                  <a:lnTo>
                    <a:pt x="581838" y="649637"/>
                  </a:lnTo>
                  <a:lnTo>
                    <a:pt x="565356" y="656313"/>
                  </a:lnTo>
                  <a:lnTo>
                    <a:pt x="551040" y="657983"/>
                  </a:lnTo>
                  <a:close/>
                </a:path>
              </a:pathLst>
            </a:custGeom>
            <a:solidFill>
              <a:srgbClr val="94C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03777" y="9258300"/>
            <a:ext cx="1724024" cy="8572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942762" y="9415736"/>
            <a:ext cx="427990" cy="219710"/>
            <a:chOff x="9942762" y="9415736"/>
            <a:chExt cx="427990" cy="219710"/>
          </a:xfrm>
        </p:grpSpPr>
        <p:sp>
          <p:nvSpPr>
            <p:cNvPr id="7" name="object 7"/>
            <p:cNvSpPr/>
            <p:nvPr/>
          </p:nvSpPr>
          <p:spPr>
            <a:xfrm>
              <a:off x="10012870" y="9415741"/>
              <a:ext cx="357505" cy="219710"/>
            </a:xfrm>
            <a:custGeom>
              <a:avLst/>
              <a:gdLst/>
              <a:ahLst/>
              <a:cxnLst/>
              <a:rect l="l" t="t" r="r" b="b"/>
              <a:pathLst>
                <a:path w="357504" h="219709">
                  <a:moveTo>
                    <a:pt x="357251" y="5676"/>
                  </a:moveTo>
                  <a:lnTo>
                    <a:pt x="356349" y="4521"/>
                  </a:lnTo>
                  <a:lnTo>
                    <a:pt x="354838" y="2552"/>
                  </a:lnTo>
                  <a:lnTo>
                    <a:pt x="354088" y="1600"/>
                  </a:lnTo>
                  <a:lnTo>
                    <a:pt x="353225" y="457"/>
                  </a:lnTo>
                  <a:lnTo>
                    <a:pt x="349504" y="0"/>
                  </a:lnTo>
                  <a:lnTo>
                    <a:pt x="348526" y="774"/>
                  </a:lnTo>
                  <a:lnTo>
                    <a:pt x="341210" y="774"/>
                  </a:lnTo>
                  <a:lnTo>
                    <a:pt x="341210" y="21945"/>
                  </a:lnTo>
                  <a:lnTo>
                    <a:pt x="300507" y="207111"/>
                  </a:lnTo>
                  <a:lnTo>
                    <a:pt x="23710" y="207111"/>
                  </a:lnTo>
                  <a:lnTo>
                    <a:pt x="134581" y="118313"/>
                  </a:lnTo>
                  <a:lnTo>
                    <a:pt x="166027" y="157162"/>
                  </a:lnTo>
                  <a:lnTo>
                    <a:pt x="167716" y="157911"/>
                  </a:lnTo>
                  <a:lnTo>
                    <a:pt x="169418" y="157911"/>
                  </a:lnTo>
                  <a:lnTo>
                    <a:pt x="170688" y="157911"/>
                  </a:lnTo>
                  <a:lnTo>
                    <a:pt x="171970" y="157480"/>
                  </a:lnTo>
                  <a:lnTo>
                    <a:pt x="341210" y="21945"/>
                  </a:lnTo>
                  <a:lnTo>
                    <a:pt x="341210" y="774"/>
                  </a:lnTo>
                  <a:lnTo>
                    <a:pt x="333527" y="774"/>
                  </a:lnTo>
                  <a:lnTo>
                    <a:pt x="333527" y="12788"/>
                  </a:lnTo>
                  <a:lnTo>
                    <a:pt x="170294" y="143535"/>
                  </a:lnTo>
                  <a:lnTo>
                    <a:pt x="139979" y="106083"/>
                  </a:lnTo>
                  <a:lnTo>
                    <a:pt x="138099" y="103632"/>
                  </a:lnTo>
                  <a:lnTo>
                    <a:pt x="64503" y="12788"/>
                  </a:lnTo>
                  <a:lnTo>
                    <a:pt x="333527" y="12788"/>
                  </a:lnTo>
                  <a:lnTo>
                    <a:pt x="333527" y="774"/>
                  </a:lnTo>
                  <a:lnTo>
                    <a:pt x="54787" y="774"/>
                  </a:lnTo>
                  <a:lnTo>
                    <a:pt x="54495" y="406"/>
                  </a:lnTo>
                  <a:lnTo>
                    <a:pt x="50787" y="25"/>
                  </a:lnTo>
                  <a:lnTo>
                    <a:pt x="49885" y="774"/>
                  </a:lnTo>
                  <a:lnTo>
                    <a:pt x="49250" y="774"/>
                  </a:lnTo>
                  <a:lnTo>
                    <a:pt x="46850" y="2717"/>
                  </a:lnTo>
                  <a:lnTo>
                    <a:pt x="46685" y="3454"/>
                  </a:lnTo>
                  <a:lnTo>
                    <a:pt x="45745" y="4241"/>
                  </a:lnTo>
                  <a:lnTo>
                    <a:pt x="45377" y="8026"/>
                  </a:lnTo>
                  <a:lnTo>
                    <a:pt x="45618" y="8331"/>
                  </a:lnTo>
                  <a:lnTo>
                    <a:pt x="38100" y="42557"/>
                  </a:lnTo>
                  <a:lnTo>
                    <a:pt x="40106" y="45770"/>
                  </a:lnTo>
                  <a:lnTo>
                    <a:pt x="46482" y="47231"/>
                  </a:lnTo>
                  <a:lnTo>
                    <a:pt x="49644" y="45199"/>
                  </a:lnTo>
                  <a:lnTo>
                    <a:pt x="55130" y="20104"/>
                  </a:lnTo>
                  <a:lnTo>
                    <a:pt x="127063" y="109029"/>
                  </a:lnTo>
                  <a:lnTo>
                    <a:pt x="16040" y="197967"/>
                  </a:lnTo>
                  <a:lnTo>
                    <a:pt x="21374" y="173710"/>
                  </a:lnTo>
                  <a:lnTo>
                    <a:pt x="19354" y="170484"/>
                  </a:lnTo>
                  <a:lnTo>
                    <a:pt x="13004" y="169062"/>
                  </a:lnTo>
                  <a:lnTo>
                    <a:pt x="9842" y="171094"/>
                  </a:lnTo>
                  <a:lnTo>
                    <a:pt x="1346" y="209740"/>
                  </a:lnTo>
                  <a:lnTo>
                    <a:pt x="444" y="210451"/>
                  </a:lnTo>
                  <a:lnTo>
                    <a:pt x="0" y="214236"/>
                  </a:lnTo>
                  <a:lnTo>
                    <a:pt x="914" y="215442"/>
                  </a:lnTo>
                  <a:lnTo>
                    <a:pt x="1676" y="216433"/>
                  </a:lnTo>
                  <a:lnTo>
                    <a:pt x="3175" y="218351"/>
                  </a:lnTo>
                  <a:lnTo>
                    <a:pt x="4292" y="218859"/>
                  </a:lnTo>
                  <a:lnTo>
                    <a:pt x="4864" y="219125"/>
                  </a:lnTo>
                  <a:lnTo>
                    <a:pt x="308000" y="219125"/>
                  </a:lnTo>
                  <a:lnTo>
                    <a:pt x="310400" y="217195"/>
                  </a:lnTo>
                  <a:lnTo>
                    <a:pt x="355904" y="10185"/>
                  </a:lnTo>
                  <a:lnTo>
                    <a:pt x="356819" y="9448"/>
                  </a:lnTo>
                  <a:lnTo>
                    <a:pt x="357251" y="5676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8030" y="9518940"/>
              <a:ext cx="96719" cy="11592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942754" y="9478377"/>
              <a:ext cx="128270" cy="95250"/>
            </a:xfrm>
            <a:custGeom>
              <a:avLst/>
              <a:gdLst/>
              <a:ahLst/>
              <a:cxnLst/>
              <a:rect l="l" t="t" r="r" b="b"/>
              <a:pathLst>
                <a:path w="128270" h="95250">
                  <a:moveTo>
                    <a:pt x="105549" y="85305"/>
                  </a:moveTo>
                  <a:lnTo>
                    <a:pt x="102908" y="82626"/>
                  </a:lnTo>
                  <a:lnTo>
                    <a:pt x="2641" y="82626"/>
                  </a:lnTo>
                  <a:lnTo>
                    <a:pt x="0" y="85305"/>
                  </a:lnTo>
                  <a:lnTo>
                    <a:pt x="0" y="91948"/>
                  </a:lnTo>
                  <a:lnTo>
                    <a:pt x="2641" y="94627"/>
                  </a:lnTo>
                  <a:lnTo>
                    <a:pt x="99644" y="94627"/>
                  </a:lnTo>
                  <a:lnTo>
                    <a:pt x="102908" y="94627"/>
                  </a:lnTo>
                  <a:lnTo>
                    <a:pt x="105549" y="91948"/>
                  </a:lnTo>
                  <a:lnTo>
                    <a:pt x="105549" y="85305"/>
                  </a:lnTo>
                  <a:close/>
                </a:path>
                <a:path w="128270" h="95250">
                  <a:moveTo>
                    <a:pt x="105549" y="43992"/>
                  </a:moveTo>
                  <a:lnTo>
                    <a:pt x="102908" y="41313"/>
                  </a:lnTo>
                  <a:lnTo>
                    <a:pt x="41389" y="41313"/>
                  </a:lnTo>
                  <a:lnTo>
                    <a:pt x="38735" y="43992"/>
                  </a:lnTo>
                  <a:lnTo>
                    <a:pt x="38735" y="50634"/>
                  </a:lnTo>
                  <a:lnTo>
                    <a:pt x="41389" y="53327"/>
                  </a:lnTo>
                  <a:lnTo>
                    <a:pt x="99644" y="53327"/>
                  </a:lnTo>
                  <a:lnTo>
                    <a:pt x="102908" y="53327"/>
                  </a:lnTo>
                  <a:lnTo>
                    <a:pt x="105549" y="50634"/>
                  </a:lnTo>
                  <a:lnTo>
                    <a:pt x="105549" y="43992"/>
                  </a:lnTo>
                  <a:close/>
                </a:path>
                <a:path w="128270" h="95250">
                  <a:moveTo>
                    <a:pt x="128041" y="2692"/>
                  </a:moveTo>
                  <a:lnTo>
                    <a:pt x="125399" y="0"/>
                  </a:lnTo>
                  <a:lnTo>
                    <a:pt x="25133" y="0"/>
                  </a:lnTo>
                  <a:lnTo>
                    <a:pt x="22491" y="2692"/>
                  </a:lnTo>
                  <a:lnTo>
                    <a:pt x="22491" y="9321"/>
                  </a:lnTo>
                  <a:lnTo>
                    <a:pt x="25133" y="12026"/>
                  </a:lnTo>
                  <a:lnTo>
                    <a:pt x="122135" y="12026"/>
                  </a:lnTo>
                  <a:lnTo>
                    <a:pt x="125399" y="12026"/>
                  </a:lnTo>
                  <a:lnTo>
                    <a:pt x="128041" y="9321"/>
                  </a:lnTo>
                  <a:lnTo>
                    <a:pt x="128041" y="2692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26958" y="9258300"/>
            <a:ext cx="834083" cy="83407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274169" y="9417360"/>
            <a:ext cx="290830" cy="294005"/>
            <a:chOff x="3274169" y="9417360"/>
            <a:chExt cx="290830" cy="294005"/>
          </a:xfrm>
        </p:grpSpPr>
        <p:sp>
          <p:nvSpPr>
            <p:cNvPr id="12" name="object 12"/>
            <p:cNvSpPr/>
            <p:nvPr/>
          </p:nvSpPr>
          <p:spPr>
            <a:xfrm>
              <a:off x="3274169" y="9417360"/>
              <a:ext cx="290830" cy="294005"/>
            </a:xfrm>
            <a:custGeom>
              <a:avLst/>
              <a:gdLst/>
              <a:ahLst/>
              <a:cxnLst/>
              <a:rect l="l" t="t" r="r" b="b"/>
              <a:pathLst>
                <a:path w="290829" h="294004">
                  <a:moveTo>
                    <a:pt x="223823" y="293501"/>
                  </a:moveTo>
                  <a:lnTo>
                    <a:pt x="184431" y="286861"/>
                  </a:lnTo>
                  <a:lnTo>
                    <a:pt x="144272" y="269473"/>
                  </a:lnTo>
                  <a:lnTo>
                    <a:pt x="106702" y="245136"/>
                  </a:lnTo>
                  <a:lnTo>
                    <a:pt x="75074" y="217647"/>
                  </a:lnTo>
                  <a:lnTo>
                    <a:pt x="47065" y="184685"/>
                  </a:lnTo>
                  <a:lnTo>
                    <a:pt x="22482" y="145482"/>
                  </a:lnTo>
                  <a:lnTo>
                    <a:pt x="5425" y="103726"/>
                  </a:lnTo>
                  <a:lnTo>
                    <a:pt x="0" y="63102"/>
                  </a:lnTo>
                  <a:lnTo>
                    <a:pt x="2225" y="46949"/>
                  </a:lnTo>
                  <a:lnTo>
                    <a:pt x="26254" y="8313"/>
                  </a:lnTo>
                  <a:lnTo>
                    <a:pt x="61559" y="0"/>
                  </a:lnTo>
                  <a:lnTo>
                    <a:pt x="67583" y="253"/>
                  </a:lnTo>
                  <a:lnTo>
                    <a:pt x="69487" y="400"/>
                  </a:lnTo>
                  <a:lnTo>
                    <a:pt x="71142" y="1607"/>
                  </a:lnTo>
                  <a:lnTo>
                    <a:pt x="74785" y="10303"/>
                  </a:lnTo>
                  <a:lnTo>
                    <a:pt x="60353" y="10303"/>
                  </a:lnTo>
                  <a:lnTo>
                    <a:pt x="53129" y="10550"/>
                  </a:lnTo>
                  <a:lnTo>
                    <a:pt x="16528" y="37004"/>
                  </a:lnTo>
                  <a:lnTo>
                    <a:pt x="10196" y="63571"/>
                  </a:lnTo>
                  <a:lnTo>
                    <a:pt x="16215" y="104130"/>
                  </a:lnTo>
                  <a:lnTo>
                    <a:pt x="34014" y="144993"/>
                  </a:lnTo>
                  <a:lnTo>
                    <a:pt x="57928" y="181841"/>
                  </a:lnTo>
                  <a:lnTo>
                    <a:pt x="110530" y="234937"/>
                  </a:lnTo>
                  <a:lnTo>
                    <a:pt x="147020" y="259058"/>
                  </a:lnTo>
                  <a:lnTo>
                    <a:pt x="187509" y="277015"/>
                  </a:lnTo>
                  <a:lnTo>
                    <a:pt x="227744" y="283106"/>
                  </a:lnTo>
                  <a:lnTo>
                    <a:pt x="263164" y="283106"/>
                  </a:lnTo>
                  <a:lnTo>
                    <a:pt x="258631" y="285975"/>
                  </a:lnTo>
                  <a:lnTo>
                    <a:pt x="244215" y="291153"/>
                  </a:lnTo>
                  <a:lnTo>
                    <a:pt x="228208" y="293399"/>
                  </a:lnTo>
                  <a:lnTo>
                    <a:pt x="226758" y="293467"/>
                  </a:lnTo>
                  <a:lnTo>
                    <a:pt x="225296" y="293501"/>
                  </a:lnTo>
                  <a:lnTo>
                    <a:pt x="223823" y="293501"/>
                  </a:lnTo>
                  <a:close/>
                </a:path>
                <a:path w="290829" h="294004">
                  <a:moveTo>
                    <a:pt x="171161" y="224805"/>
                  </a:moveTo>
                  <a:lnTo>
                    <a:pt x="136100" y="207864"/>
                  </a:lnTo>
                  <a:lnTo>
                    <a:pt x="84782" y="155425"/>
                  </a:lnTo>
                  <a:lnTo>
                    <a:pt x="67964" y="120729"/>
                  </a:lnTo>
                  <a:lnTo>
                    <a:pt x="69925" y="115652"/>
                  </a:lnTo>
                  <a:lnTo>
                    <a:pt x="72774" y="112357"/>
                  </a:lnTo>
                  <a:lnTo>
                    <a:pt x="79911" y="104881"/>
                  </a:lnTo>
                  <a:lnTo>
                    <a:pt x="86523" y="97467"/>
                  </a:lnTo>
                  <a:lnTo>
                    <a:pt x="91652" y="91151"/>
                  </a:lnTo>
                  <a:lnTo>
                    <a:pt x="94339" y="86969"/>
                  </a:lnTo>
                  <a:lnTo>
                    <a:pt x="91051" y="77469"/>
                  </a:lnTo>
                  <a:lnTo>
                    <a:pt x="83940" y="59334"/>
                  </a:lnTo>
                  <a:lnTo>
                    <a:pt x="74379" y="35865"/>
                  </a:lnTo>
                  <a:lnTo>
                    <a:pt x="63742" y="10360"/>
                  </a:lnTo>
                  <a:lnTo>
                    <a:pt x="61577" y="10303"/>
                  </a:lnTo>
                  <a:lnTo>
                    <a:pt x="74785" y="10303"/>
                  </a:lnTo>
                  <a:lnTo>
                    <a:pt x="83296" y="30614"/>
                  </a:lnTo>
                  <a:lnTo>
                    <a:pt x="93839" y="56533"/>
                  </a:lnTo>
                  <a:lnTo>
                    <a:pt x="101583" y="76836"/>
                  </a:lnTo>
                  <a:lnTo>
                    <a:pt x="104595" y="87232"/>
                  </a:lnTo>
                  <a:lnTo>
                    <a:pt x="104207" y="89598"/>
                  </a:lnTo>
                  <a:lnTo>
                    <a:pt x="79766" y="119870"/>
                  </a:lnTo>
                  <a:lnTo>
                    <a:pt x="78689" y="120796"/>
                  </a:lnTo>
                  <a:lnTo>
                    <a:pt x="75969" y="123621"/>
                  </a:lnTo>
                  <a:lnTo>
                    <a:pt x="80706" y="130837"/>
                  </a:lnTo>
                  <a:lnTo>
                    <a:pt x="80933" y="131318"/>
                  </a:lnTo>
                  <a:lnTo>
                    <a:pt x="81069" y="131821"/>
                  </a:lnTo>
                  <a:lnTo>
                    <a:pt x="93285" y="149990"/>
                  </a:lnTo>
                  <a:lnTo>
                    <a:pt x="117133" y="176070"/>
                  </a:lnTo>
                  <a:lnTo>
                    <a:pt x="142619" y="199945"/>
                  </a:lnTo>
                  <a:lnTo>
                    <a:pt x="159749" y="211495"/>
                  </a:lnTo>
                  <a:lnTo>
                    <a:pt x="160384" y="211620"/>
                  </a:lnTo>
                  <a:lnTo>
                    <a:pt x="160996" y="211883"/>
                  </a:lnTo>
                  <a:lnTo>
                    <a:pt x="168226" y="216732"/>
                  </a:lnTo>
                  <a:lnTo>
                    <a:pt x="182727" y="216732"/>
                  </a:lnTo>
                  <a:lnTo>
                    <a:pt x="179411" y="219957"/>
                  </a:lnTo>
                  <a:lnTo>
                    <a:pt x="176163" y="222823"/>
                  </a:lnTo>
                  <a:lnTo>
                    <a:pt x="171161" y="224805"/>
                  </a:lnTo>
                  <a:close/>
                </a:path>
                <a:path w="290829" h="294004">
                  <a:moveTo>
                    <a:pt x="182727" y="216732"/>
                  </a:moveTo>
                  <a:lnTo>
                    <a:pt x="168226" y="216732"/>
                  </a:lnTo>
                  <a:lnTo>
                    <a:pt x="171048" y="213988"/>
                  </a:lnTo>
                  <a:lnTo>
                    <a:pt x="171852" y="213016"/>
                  </a:lnTo>
                  <a:lnTo>
                    <a:pt x="187231" y="198416"/>
                  </a:lnTo>
                  <a:lnTo>
                    <a:pt x="196744" y="190977"/>
                  </a:lnTo>
                  <a:lnTo>
                    <a:pt x="201948" y="188237"/>
                  </a:lnTo>
                  <a:lnTo>
                    <a:pt x="204286" y="187845"/>
                  </a:lnTo>
                  <a:lnTo>
                    <a:pt x="214595" y="190886"/>
                  </a:lnTo>
                  <a:lnTo>
                    <a:pt x="233524" y="198240"/>
                  </a:lnTo>
                  <a:lnTo>
                    <a:pt x="204467" y="198240"/>
                  </a:lnTo>
                  <a:lnTo>
                    <a:pt x="200279" y="201014"/>
                  </a:lnTo>
                  <a:lnTo>
                    <a:pt x="194043" y="206187"/>
                  </a:lnTo>
                  <a:lnTo>
                    <a:pt x="186754" y="212815"/>
                  </a:lnTo>
                  <a:lnTo>
                    <a:pt x="182727" y="216732"/>
                  </a:lnTo>
                  <a:close/>
                </a:path>
                <a:path w="290829" h="294004">
                  <a:moveTo>
                    <a:pt x="263164" y="283106"/>
                  </a:moveTo>
                  <a:lnTo>
                    <a:pt x="227744" y="283106"/>
                  </a:lnTo>
                  <a:lnTo>
                    <a:pt x="241603" y="281171"/>
                  </a:lnTo>
                  <a:lnTo>
                    <a:pt x="254070" y="276716"/>
                  </a:lnTo>
                  <a:lnTo>
                    <a:pt x="279715" y="245428"/>
                  </a:lnTo>
                  <a:lnTo>
                    <a:pt x="280462" y="229072"/>
                  </a:lnTo>
                  <a:lnTo>
                    <a:pt x="255541" y="218486"/>
                  </a:lnTo>
                  <a:lnTo>
                    <a:pt x="232499" y="208934"/>
                  </a:lnTo>
                  <a:lnTo>
                    <a:pt x="214440" y="201744"/>
                  </a:lnTo>
                  <a:lnTo>
                    <a:pt x="204467" y="198240"/>
                  </a:lnTo>
                  <a:lnTo>
                    <a:pt x="233524" y="198240"/>
                  </a:lnTo>
                  <a:lnTo>
                    <a:pt x="289154" y="221604"/>
                  </a:lnTo>
                  <a:lnTo>
                    <a:pt x="290739" y="231274"/>
                  </a:lnTo>
                  <a:lnTo>
                    <a:pt x="290317" y="242647"/>
                  </a:lnTo>
                  <a:lnTo>
                    <a:pt x="287984" y="255721"/>
                  </a:lnTo>
                  <a:lnTo>
                    <a:pt x="282502" y="266913"/>
                  </a:lnTo>
                  <a:lnTo>
                    <a:pt x="271410" y="277888"/>
                  </a:lnTo>
                  <a:lnTo>
                    <a:pt x="263164" y="283106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4371" y="9442679"/>
              <a:ext cx="126095" cy="127247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9976674" y="9823480"/>
            <a:ext cx="347980" cy="17145"/>
          </a:xfrm>
          <a:custGeom>
            <a:avLst/>
            <a:gdLst/>
            <a:ahLst/>
            <a:cxnLst/>
            <a:rect l="l" t="t" r="r" b="b"/>
            <a:pathLst>
              <a:path w="347979" h="17145">
                <a:moveTo>
                  <a:pt x="344014" y="16788"/>
                </a:moveTo>
                <a:lnTo>
                  <a:pt x="339385" y="16788"/>
                </a:lnTo>
                <a:lnTo>
                  <a:pt x="3752" y="16788"/>
                </a:lnTo>
                <a:lnTo>
                  <a:pt x="0" y="13030"/>
                </a:lnTo>
                <a:lnTo>
                  <a:pt x="0" y="3757"/>
                </a:lnTo>
                <a:lnTo>
                  <a:pt x="3757" y="0"/>
                </a:lnTo>
                <a:lnTo>
                  <a:pt x="344014" y="0"/>
                </a:lnTo>
                <a:lnTo>
                  <a:pt x="347772" y="3757"/>
                </a:lnTo>
                <a:lnTo>
                  <a:pt x="347777" y="13030"/>
                </a:lnTo>
                <a:lnTo>
                  <a:pt x="344014" y="16788"/>
                </a:lnTo>
                <a:close/>
              </a:path>
            </a:pathLst>
          </a:custGeom>
          <a:solidFill>
            <a:srgbClr val="073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34804" y="9738804"/>
            <a:ext cx="438784" cy="438784"/>
          </a:xfrm>
          <a:custGeom>
            <a:avLst/>
            <a:gdLst/>
            <a:ahLst/>
            <a:cxnLst/>
            <a:rect l="l" t="t" r="r" b="b"/>
            <a:pathLst>
              <a:path w="438784" h="438784">
                <a:moveTo>
                  <a:pt x="242709" y="196049"/>
                </a:moveTo>
                <a:lnTo>
                  <a:pt x="227330" y="196049"/>
                </a:lnTo>
                <a:lnTo>
                  <a:pt x="220992" y="214693"/>
                </a:lnTo>
                <a:lnTo>
                  <a:pt x="220103" y="217474"/>
                </a:lnTo>
                <a:lnTo>
                  <a:pt x="219189" y="221246"/>
                </a:lnTo>
                <a:lnTo>
                  <a:pt x="218948" y="219684"/>
                </a:lnTo>
                <a:lnTo>
                  <a:pt x="218363" y="217589"/>
                </a:lnTo>
                <a:lnTo>
                  <a:pt x="211099" y="196049"/>
                </a:lnTo>
                <a:lnTo>
                  <a:pt x="202133" y="196049"/>
                </a:lnTo>
                <a:lnTo>
                  <a:pt x="194779" y="217919"/>
                </a:lnTo>
                <a:lnTo>
                  <a:pt x="194233" y="219849"/>
                </a:lnTo>
                <a:lnTo>
                  <a:pt x="193992" y="221246"/>
                </a:lnTo>
                <a:lnTo>
                  <a:pt x="193827" y="220256"/>
                </a:lnTo>
                <a:lnTo>
                  <a:pt x="193040" y="217246"/>
                </a:lnTo>
                <a:lnTo>
                  <a:pt x="185889" y="196037"/>
                </a:lnTo>
                <a:lnTo>
                  <a:pt x="170586" y="196037"/>
                </a:lnTo>
                <a:lnTo>
                  <a:pt x="158610" y="196049"/>
                </a:lnTo>
                <a:lnTo>
                  <a:pt x="152273" y="214693"/>
                </a:lnTo>
                <a:lnTo>
                  <a:pt x="151396" y="217474"/>
                </a:lnTo>
                <a:lnTo>
                  <a:pt x="150482" y="221246"/>
                </a:lnTo>
                <a:lnTo>
                  <a:pt x="150228" y="219684"/>
                </a:lnTo>
                <a:lnTo>
                  <a:pt x="149644" y="217589"/>
                </a:lnTo>
                <a:lnTo>
                  <a:pt x="142392" y="196049"/>
                </a:lnTo>
                <a:lnTo>
                  <a:pt x="133400" y="196049"/>
                </a:lnTo>
                <a:lnTo>
                  <a:pt x="126072" y="217919"/>
                </a:lnTo>
                <a:lnTo>
                  <a:pt x="125526" y="219849"/>
                </a:lnTo>
                <a:lnTo>
                  <a:pt x="125272" y="221246"/>
                </a:lnTo>
                <a:lnTo>
                  <a:pt x="125107" y="220256"/>
                </a:lnTo>
                <a:lnTo>
                  <a:pt x="124320" y="217246"/>
                </a:lnTo>
                <a:lnTo>
                  <a:pt x="117182" y="196037"/>
                </a:lnTo>
                <a:lnTo>
                  <a:pt x="101854" y="196037"/>
                </a:lnTo>
                <a:lnTo>
                  <a:pt x="89903" y="196049"/>
                </a:lnTo>
                <a:lnTo>
                  <a:pt x="83566" y="214693"/>
                </a:lnTo>
                <a:lnTo>
                  <a:pt x="82689" y="217474"/>
                </a:lnTo>
                <a:lnTo>
                  <a:pt x="81775" y="221246"/>
                </a:lnTo>
                <a:lnTo>
                  <a:pt x="81521" y="219684"/>
                </a:lnTo>
                <a:lnTo>
                  <a:pt x="80937" y="217589"/>
                </a:lnTo>
                <a:lnTo>
                  <a:pt x="73672" y="196049"/>
                </a:lnTo>
                <a:lnTo>
                  <a:pt x="64706" y="196049"/>
                </a:lnTo>
                <a:lnTo>
                  <a:pt x="57365" y="217919"/>
                </a:lnTo>
                <a:lnTo>
                  <a:pt x="56819" y="219849"/>
                </a:lnTo>
                <a:lnTo>
                  <a:pt x="56565" y="221246"/>
                </a:lnTo>
                <a:lnTo>
                  <a:pt x="56400" y="220256"/>
                </a:lnTo>
                <a:lnTo>
                  <a:pt x="55613" y="217246"/>
                </a:lnTo>
                <a:lnTo>
                  <a:pt x="48475" y="196037"/>
                </a:lnTo>
                <a:lnTo>
                  <a:pt x="33159" y="196037"/>
                </a:lnTo>
                <a:lnTo>
                  <a:pt x="50761" y="238175"/>
                </a:lnTo>
                <a:lnTo>
                  <a:pt x="61277" y="238175"/>
                </a:lnTo>
                <a:lnTo>
                  <a:pt x="67500" y="219151"/>
                </a:lnTo>
                <a:lnTo>
                  <a:pt x="68364" y="216331"/>
                </a:lnTo>
                <a:lnTo>
                  <a:pt x="68897" y="214236"/>
                </a:lnTo>
                <a:lnTo>
                  <a:pt x="69215" y="212559"/>
                </a:lnTo>
                <a:lnTo>
                  <a:pt x="70205" y="216941"/>
                </a:lnTo>
                <a:lnTo>
                  <a:pt x="77089" y="238188"/>
                </a:lnTo>
                <a:lnTo>
                  <a:pt x="87617" y="238188"/>
                </a:lnTo>
                <a:lnTo>
                  <a:pt x="103568" y="200164"/>
                </a:lnTo>
                <a:lnTo>
                  <a:pt x="119468" y="238175"/>
                </a:lnTo>
                <a:lnTo>
                  <a:pt x="129984" y="238175"/>
                </a:lnTo>
                <a:lnTo>
                  <a:pt x="137071" y="216331"/>
                </a:lnTo>
                <a:lnTo>
                  <a:pt x="137604" y="214236"/>
                </a:lnTo>
                <a:lnTo>
                  <a:pt x="137909" y="212559"/>
                </a:lnTo>
                <a:lnTo>
                  <a:pt x="138912" y="216941"/>
                </a:lnTo>
                <a:lnTo>
                  <a:pt x="145808" y="238188"/>
                </a:lnTo>
                <a:lnTo>
                  <a:pt x="156311" y="238188"/>
                </a:lnTo>
                <a:lnTo>
                  <a:pt x="172288" y="200126"/>
                </a:lnTo>
                <a:lnTo>
                  <a:pt x="188188" y="238175"/>
                </a:lnTo>
                <a:lnTo>
                  <a:pt x="198704" y="238175"/>
                </a:lnTo>
                <a:lnTo>
                  <a:pt x="205778" y="216331"/>
                </a:lnTo>
                <a:lnTo>
                  <a:pt x="206324" y="214236"/>
                </a:lnTo>
                <a:lnTo>
                  <a:pt x="206629" y="212559"/>
                </a:lnTo>
                <a:lnTo>
                  <a:pt x="207924" y="218033"/>
                </a:lnTo>
                <a:lnTo>
                  <a:pt x="214515" y="238188"/>
                </a:lnTo>
                <a:lnTo>
                  <a:pt x="225031" y="238188"/>
                </a:lnTo>
                <a:lnTo>
                  <a:pt x="242709" y="196049"/>
                </a:lnTo>
                <a:close/>
              </a:path>
              <a:path w="438784" h="438784">
                <a:moveTo>
                  <a:pt x="256641" y="228968"/>
                </a:moveTo>
                <a:lnTo>
                  <a:pt x="255841" y="226987"/>
                </a:lnTo>
                <a:lnTo>
                  <a:pt x="252603" y="223761"/>
                </a:lnTo>
                <a:lnTo>
                  <a:pt x="250583" y="222948"/>
                </a:lnTo>
                <a:lnTo>
                  <a:pt x="245808" y="222948"/>
                </a:lnTo>
                <a:lnTo>
                  <a:pt x="243827" y="223761"/>
                </a:lnTo>
                <a:lnTo>
                  <a:pt x="240626" y="226987"/>
                </a:lnTo>
                <a:lnTo>
                  <a:pt x="239826" y="228968"/>
                </a:lnTo>
                <a:lnTo>
                  <a:pt x="239826" y="231330"/>
                </a:lnTo>
                <a:lnTo>
                  <a:pt x="239826" y="233705"/>
                </a:lnTo>
                <a:lnTo>
                  <a:pt x="240639" y="235699"/>
                </a:lnTo>
                <a:lnTo>
                  <a:pt x="243865" y="238988"/>
                </a:lnTo>
                <a:lnTo>
                  <a:pt x="245833" y="239801"/>
                </a:lnTo>
                <a:lnTo>
                  <a:pt x="250558" y="239801"/>
                </a:lnTo>
                <a:lnTo>
                  <a:pt x="252577" y="238988"/>
                </a:lnTo>
                <a:lnTo>
                  <a:pt x="255828" y="235699"/>
                </a:lnTo>
                <a:lnTo>
                  <a:pt x="256641" y="233705"/>
                </a:lnTo>
                <a:lnTo>
                  <a:pt x="256641" y="228968"/>
                </a:lnTo>
                <a:close/>
              </a:path>
              <a:path w="438784" h="438784">
                <a:moveTo>
                  <a:pt x="397268" y="228904"/>
                </a:moveTo>
                <a:lnTo>
                  <a:pt x="393509" y="225145"/>
                </a:lnTo>
                <a:lnTo>
                  <a:pt x="275094" y="225145"/>
                </a:lnTo>
                <a:lnTo>
                  <a:pt x="271335" y="228904"/>
                </a:lnTo>
                <a:lnTo>
                  <a:pt x="271335" y="238175"/>
                </a:lnTo>
                <a:lnTo>
                  <a:pt x="275094" y="241935"/>
                </a:lnTo>
                <a:lnTo>
                  <a:pt x="388874" y="241935"/>
                </a:lnTo>
                <a:lnTo>
                  <a:pt x="393496" y="241935"/>
                </a:lnTo>
                <a:lnTo>
                  <a:pt x="397268" y="238175"/>
                </a:lnTo>
                <a:lnTo>
                  <a:pt x="397268" y="228904"/>
                </a:lnTo>
                <a:close/>
              </a:path>
              <a:path w="438784" h="438784">
                <a:moveTo>
                  <a:pt x="438327" y="219189"/>
                </a:moveTo>
                <a:lnTo>
                  <a:pt x="437819" y="204089"/>
                </a:lnTo>
                <a:lnTo>
                  <a:pt x="436283" y="189115"/>
                </a:lnTo>
                <a:lnTo>
                  <a:pt x="433743" y="174307"/>
                </a:lnTo>
                <a:lnTo>
                  <a:pt x="432777" y="170395"/>
                </a:lnTo>
                <a:lnTo>
                  <a:pt x="432600" y="169684"/>
                </a:lnTo>
                <a:lnTo>
                  <a:pt x="432523" y="168986"/>
                </a:lnTo>
                <a:lnTo>
                  <a:pt x="432244" y="168224"/>
                </a:lnTo>
                <a:lnTo>
                  <a:pt x="430187" y="159727"/>
                </a:lnTo>
                <a:lnTo>
                  <a:pt x="429171" y="156108"/>
                </a:lnTo>
                <a:lnTo>
                  <a:pt x="427431" y="154800"/>
                </a:lnTo>
                <a:lnTo>
                  <a:pt x="421513" y="138264"/>
                </a:lnTo>
                <a:lnTo>
                  <a:pt x="421513" y="219189"/>
                </a:lnTo>
                <a:lnTo>
                  <a:pt x="416179" y="265328"/>
                </a:lnTo>
                <a:lnTo>
                  <a:pt x="416102" y="265684"/>
                </a:lnTo>
                <a:lnTo>
                  <a:pt x="415277" y="267982"/>
                </a:lnTo>
                <a:lnTo>
                  <a:pt x="409270" y="267982"/>
                </a:lnTo>
                <a:lnTo>
                  <a:pt x="409270" y="284772"/>
                </a:lnTo>
                <a:lnTo>
                  <a:pt x="400926" y="308102"/>
                </a:lnTo>
                <a:lnTo>
                  <a:pt x="382612" y="336867"/>
                </a:lnTo>
                <a:lnTo>
                  <a:pt x="369023" y="336867"/>
                </a:lnTo>
                <a:lnTo>
                  <a:pt x="369023" y="353656"/>
                </a:lnTo>
                <a:lnTo>
                  <a:pt x="345655" y="377024"/>
                </a:lnTo>
                <a:lnTo>
                  <a:pt x="310819" y="399199"/>
                </a:lnTo>
                <a:lnTo>
                  <a:pt x="318770" y="392150"/>
                </a:lnTo>
                <a:lnTo>
                  <a:pt x="337781" y="368528"/>
                </a:lnTo>
                <a:lnTo>
                  <a:pt x="346468" y="353656"/>
                </a:lnTo>
                <a:lnTo>
                  <a:pt x="369023" y="353656"/>
                </a:lnTo>
                <a:lnTo>
                  <a:pt x="369023" y="336867"/>
                </a:lnTo>
                <a:lnTo>
                  <a:pt x="355549" y="336867"/>
                </a:lnTo>
                <a:lnTo>
                  <a:pt x="366369" y="310781"/>
                </a:lnTo>
                <a:lnTo>
                  <a:pt x="373418" y="284772"/>
                </a:lnTo>
                <a:lnTo>
                  <a:pt x="409270" y="284772"/>
                </a:lnTo>
                <a:lnTo>
                  <a:pt x="409270" y="267982"/>
                </a:lnTo>
                <a:lnTo>
                  <a:pt x="369531" y="267982"/>
                </a:lnTo>
                <a:lnTo>
                  <a:pt x="356514" y="267982"/>
                </a:lnTo>
                <a:lnTo>
                  <a:pt x="356514" y="284772"/>
                </a:lnTo>
                <a:lnTo>
                  <a:pt x="336664" y="336867"/>
                </a:lnTo>
                <a:lnTo>
                  <a:pt x="325551" y="336867"/>
                </a:lnTo>
                <a:lnTo>
                  <a:pt x="325551" y="353656"/>
                </a:lnTo>
                <a:lnTo>
                  <a:pt x="303580" y="383552"/>
                </a:lnTo>
                <a:lnTo>
                  <a:pt x="263956" y="411568"/>
                </a:lnTo>
                <a:lnTo>
                  <a:pt x="253720" y="413854"/>
                </a:lnTo>
                <a:lnTo>
                  <a:pt x="265811" y="389458"/>
                </a:lnTo>
                <a:lnTo>
                  <a:pt x="273659" y="366077"/>
                </a:lnTo>
                <a:lnTo>
                  <a:pt x="276682" y="353656"/>
                </a:lnTo>
                <a:lnTo>
                  <a:pt x="325551" y="353656"/>
                </a:lnTo>
                <a:lnTo>
                  <a:pt x="325551" y="336867"/>
                </a:lnTo>
                <a:lnTo>
                  <a:pt x="280593" y="336867"/>
                </a:lnTo>
                <a:lnTo>
                  <a:pt x="285318" y="309499"/>
                </a:lnTo>
                <a:lnTo>
                  <a:pt x="288086" y="284772"/>
                </a:lnTo>
                <a:lnTo>
                  <a:pt x="356514" y="284772"/>
                </a:lnTo>
                <a:lnTo>
                  <a:pt x="356514" y="267982"/>
                </a:lnTo>
                <a:lnTo>
                  <a:pt x="282930" y="267982"/>
                </a:lnTo>
                <a:lnTo>
                  <a:pt x="271386" y="267982"/>
                </a:lnTo>
                <a:lnTo>
                  <a:pt x="271386" y="284772"/>
                </a:lnTo>
                <a:lnTo>
                  <a:pt x="267792" y="313067"/>
                </a:lnTo>
                <a:lnTo>
                  <a:pt x="263423" y="336867"/>
                </a:lnTo>
                <a:lnTo>
                  <a:pt x="259397" y="336867"/>
                </a:lnTo>
                <a:lnTo>
                  <a:pt x="259397" y="353656"/>
                </a:lnTo>
                <a:lnTo>
                  <a:pt x="242747" y="399529"/>
                </a:lnTo>
                <a:lnTo>
                  <a:pt x="219176" y="421538"/>
                </a:lnTo>
                <a:lnTo>
                  <a:pt x="211391" y="418985"/>
                </a:lnTo>
                <a:lnTo>
                  <a:pt x="203441" y="411530"/>
                </a:lnTo>
                <a:lnTo>
                  <a:pt x="195592" y="399529"/>
                </a:lnTo>
                <a:lnTo>
                  <a:pt x="188137" y="383298"/>
                </a:lnTo>
                <a:lnTo>
                  <a:pt x="184607" y="372859"/>
                </a:lnTo>
                <a:lnTo>
                  <a:pt x="184607" y="413854"/>
                </a:lnTo>
                <a:lnTo>
                  <a:pt x="174383" y="411568"/>
                </a:lnTo>
                <a:lnTo>
                  <a:pt x="134747" y="383552"/>
                </a:lnTo>
                <a:lnTo>
                  <a:pt x="127457" y="373646"/>
                </a:lnTo>
                <a:lnTo>
                  <a:pt x="127457" y="399173"/>
                </a:lnTo>
                <a:lnTo>
                  <a:pt x="92671" y="377024"/>
                </a:lnTo>
                <a:lnTo>
                  <a:pt x="69303" y="353656"/>
                </a:lnTo>
                <a:lnTo>
                  <a:pt x="91859" y="353656"/>
                </a:lnTo>
                <a:lnTo>
                  <a:pt x="100545" y="368515"/>
                </a:lnTo>
                <a:lnTo>
                  <a:pt x="119557" y="392150"/>
                </a:lnTo>
                <a:lnTo>
                  <a:pt x="127457" y="399173"/>
                </a:lnTo>
                <a:lnTo>
                  <a:pt x="127457" y="373646"/>
                </a:lnTo>
                <a:lnTo>
                  <a:pt x="112763" y="353656"/>
                </a:lnTo>
                <a:lnTo>
                  <a:pt x="161632" y="353656"/>
                </a:lnTo>
                <a:lnTo>
                  <a:pt x="164655" y="366064"/>
                </a:lnTo>
                <a:lnTo>
                  <a:pt x="172516" y="389458"/>
                </a:lnTo>
                <a:lnTo>
                  <a:pt x="184607" y="413854"/>
                </a:lnTo>
                <a:lnTo>
                  <a:pt x="184607" y="372859"/>
                </a:lnTo>
                <a:lnTo>
                  <a:pt x="181229" y="362864"/>
                </a:lnTo>
                <a:lnTo>
                  <a:pt x="178917" y="353656"/>
                </a:lnTo>
                <a:lnTo>
                  <a:pt x="259397" y="353656"/>
                </a:lnTo>
                <a:lnTo>
                  <a:pt x="259397" y="336867"/>
                </a:lnTo>
                <a:lnTo>
                  <a:pt x="174879" y="336867"/>
                </a:lnTo>
                <a:lnTo>
                  <a:pt x="170522" y="313067"/>
                </a:lnTo>
                <a:lnTo>
                  <a:pt x="166941" y="284772"/>
                </a:lnTo>
                <a:lnTo>
                  <a:pt x="271386" y="284772"/>
                </a:lnTo>
                <a:lnTo>
                  <a:pt x="271386" y="267982"/>
                </a:lnTo>
                <a:lnTo>
                  <a:pt x="157708" y="267982"/>
                </a:lnTo>
                <a:lnTo>
                  <a:pt x="157708" y="336867"/>
                </a:lnTo>
                <a:lnTo>
                  <a:pt x="101650" y="336867"/>
                </a:lnTo>
                <a:lnTo>
                  <a:pt x="82765" y="287274"/>
                </a:lnTo>
                <a:lnTo>
                  <a:pt x="82765" y="336867"/>
                </a:lnTo>
                <a:lnTo>
                  <a:pt x="55702" y="336867"/>
                </a:lnTo>
                <a:lnTo>
                  <a:pt x="37388" y="308102"/>
                </a:lnTo>
                <a:lnTo>
                  <a:pt x="29032" y="284772"/>
                </a:lnTo>
                <a:lnTo>
                  <a:pt x="64897" y="284772"/>
                </a:lnTo>
                <a:lnTo>
                  <a:pt x="71958" y="310769"/>
                </a:lnTo>
                <a:lnTo>
                  <a:pt x="82765" y="336867"/>
                </a:lnTo>
                <a:lnTo>
                  <a:pt x="82765" y="287274"/>
                </a:lnTo>
                <a:lnTo>
                  <a:pt x="81813" y="284772"/>
                </a:lnTo>
                <a:lnTo>
                  <a:pt x="150215" y="284772"/>
                </a:lnTo>
                <a:lnTo>
                  <a:pt x="152996" y="309499"/>
                </a:lnTo>
                <a:lnTo>
                  <a:pt x="157708" y="336867"/>
                </a:lnTo>
                <a:lnTo>
                  <a:pt x="157708" y="267982"/>
                </a:lnTo>
                <a:lnTo>
                  <a:pt x="155371" y="267982"/>
                </a:lnTo>
                <a:lnTo>
                  <a:pt x="68795" y="267982"/>
                </a:lnTo>
                <a:lnTo>
                  <a:pt x="23025" y="267982"/>
                </a:lnTo>
                <a:lnTo>
                  <a:pt x="22237" y="265823"/>
                </a:lnTo>
                <a:lnTo>
                  <a:pt x="22098" y="265188"/>
                </a:lnTo>
                <a:lnTo>
                  <a:pt x="17081" y="221716"/>
                </a:lnTo>
                <a:lnTo>
                  <a:pt x="17081" y="216674"/>
                </a:lnTo>
                <a:lnTo>
                  <a:pt x="22098" y="173202"/>
                </a:lnTo>
                <a:lnTo>
                  <a:pt x="22250" y="172542"/>
                </a:lnTo>
                <a:lnTo>
                  <a:pt x="23012" y="170395"/>
                </a:lnTo>
                <a:lnTo>
                  <a:pt x="68783" y="170395"/>
                </a:lnTo>
                <a:lnTo>
                  <a:pt x="155371" y="170395"/>
                </a:lnTo>
                <a:lnTo>
                  <a:pt x="285254" y="170395"/>
                </a:lnTo>
                <a:lnTo>
                  <a:pt x="371678" y="170395"/>
                </a:lnTo>
                <a:lnTo>
                  <a:pt x="415290" y="170395"/>
                </a:lnTo>
                <a:lnTo>
                  <a:pt x="416102" y="172681"/>
                </a:lnTo>
                <a:lnTo>
                  <a:pt x="416191" y="173062"/>
                </a:lnTo>
                <a:lnTo>
                  <a:pt x="421513" y="219189"/>
                </a:lnTo>
                <a:lnTo>
                  <a:pt x="421513" y="138264"/>
                </a:lnTo>
                <a:lnTo>
                  <a:pt x="416013" y="122885"/>
                </a:lnTo>
                <a:lnTo>
                  <a:pt x="409270" y="112293"/>
                </a:lnTo>
                <a:lnTo>
                  <a:pt x="409270" y="153593"/>
                </a:lnTo>
                <a:lnTo>
                  <a:pt x="373456" y="153593"/>
                </a:lnTo>
                <a:lnTo>
                  <a:pt x="366217" y="127152"/>
                </a:lnTo>
                <a:lnTo>
                  <a:pt x="356514" y="103860"/>
                </a:lnTo>
                <a:lnTo>
                  <a:pt x="356514" y="153593"/>
                </a:lnTo>
                <a:lnTo>
                  <a:pt x="288112" y="153593"/>
                </a:lnTo>
                <a:lnTo>
                  <a:pt x="285267" y="128435"/>
                </a:lnTo>
                <a:lnTo>
                  <a:pt x="280149" y="98806"/>
                </a:lnTo>
                <a:lnTo>
                  <a:pt x="273672" y="72275"/>
                </a:lnTo>
                <a:lnTo>
                  <a:pt x="271386" y="65468"/>
                </a:lnTo>
                <a:lnTo>
                  <a:pt x="271386" y="153593"/>
                </a:lnTo>
                <a:lnTo>
                  <a:pt x="166941" y="153593"/>
                </a:lnTo>
                <a:lnTo>
                  <a:pt x="175323" y="99085"/>
                </a:lnTo>
                <a:lnTo>
                  <a:pt x="188137" y="55041"/>
                </a:lnTo>
                <a:lnTo>
                  <a:pt x="211391" y="19354"/>
                </a:lnTo>
                <a:lnTo>
                  <a:pt x="219176" y="16802"/>
                </a:lnTo>
                <a:lnTo>
                  <a:pt x="226961" y="19354"/>
                </a:lnTo>
                <a:lnTo>
                  <a:pt x="250202" y="55041"/>
                </a:lnTo>
                <a:lnTo>
                  <a:pt x="263004" y="99085"/>
                </a:lnTo>
                <a:lnTo>
                  <a:pt x="271386" y="153593"/>
                </a:lnTo>
                <a:lnTo>
                  <a:pt x="271386" y="65468"/>
                </a:lnTo>
                <a:lnTo>
                  <a:pt x="265823" y="48882"/>
                </a:lnTo>
                <a:lnTo>
                  <a:pt x="253733" y="24498"/>
                </a:lnTo>
                <a:lnTo>
                  <a:pt x="263956" y="26771"/>
                </a:lnTo>
                <a:lnTo>
                  <a:pt x="303593" y="54800"/>
                </a:lnTo>
                <a:lnTo>
                  <a:pt x="335343" y="98031"/>
                </a:lnTo>
                <a:lnTo>
                  <a:pt x="356514" y="153593"/>
                </a:lnTo>
                <a:lnTo>
                  <a:pt x="356514" y="103860"/>
                </a:lnTo>
                <a:lnTo>
                  <a:pt x="353631" y="96926"/>
                </a:lnTo>
                <a:lnTo>
                  <a:pt x="337705" y="69710"/>
                </a:lnTo>
                <a:lnTo>
                  <a:pt x="318770" y="46189"/>
                </a:lnTo>
                <a:lnTo>
                  <a:pt x="310819" y="39154"/>
                </a:lnTo>
                <a:lnTo>
                  <a:pt x="345655" y="61315"/>
                </a:lnTo>
                <a:lnTo>
                  <a:pt x="377012" y="92684"/>
                </a:lnTo>
                <a:lnTo>
                  <a:pt x="400926" y="130263"/>
                </a:lnTo>
                <a:lnTo>
                  <a:pt x="409270" y="153593"/>
                </a:lnTo>
                <a:lnTo>
                  <a:pt x="409270" y="112293"/>
                </a:lnTo>
                <a:lnTo>
                  <a:pt x="390118" y="82181"/>
                </a:lnTo>
                <a:lnTo>
                  <a:pt x="356158" y="48221"/>
                </a:lnTo>
                <a:lnTo>
                  <a:pt x="315455" y="22313"/>
                </a:lnTo>
                <a:lnTo>
                  <a:pt x="300050" y="16802"/>
                </a:lnTo>
                <a:lnTo>
                  <a:pt x="269354" y="5803"/>
                </a:lnTo>
                <a:lnTo>
                  <a:pt x="246773" y="3200"/>
                </a:lnTo>
                <a:lnTo>
                  <a:pt x="246113" y="2971"/>
                </a:lnTo>
                <a:lnTo>
                  <a:pt x="220649" y="190"/>
                </a:lnTo>
                <a:lnTo>
                  <a:pt x="219329" y="38"/>
                </a:lnTo>
                <a:lnTo>
                  <a:pt x="219176" y="12"/>
                </a:lnTo>
                <a:lnTo>
                  <a:pt x="219011" y="38"/>
                </a:lnTo>
                <a:lnTo>
                  <a:pt x="217919" y="165"/>
                </a:lnTo>
                <a:lnTo>
                  <a:pt x="192227" y="2971"/>
                </a:lnTo>
                <a:lnTo>
                  <a:pt x="191554" y="3200"/>
                </a:lnTo>
                <a:lnTo>
                  <a:pt x="184607" y="4013"/>
                </a:lnTo>
                <a:lnTo>
                  <a:pt x="184607" y="24498"/>
                </a:lnTo>
                <a:lnTo>
                  <a:pt x="172516" y="48882"/>
                </a:lnTo>
                <a:lnTo>
                  <a:pt x="164706" y="72148"/>
                </a:lnTo>
                <a:lnTo>
                  <a:pt x="158127" y="99085"/>
                </a:lnTo>
                <a:lnTo>
                  <a:pt x="152996" y="128866"/>
                </a:lnTo>
                <a:lnTo>
                  <a:pt x="150228" y="153593"/>
                </a:lnTo>
                <a:lnTo>
                  <a:pt x="81813" y="153593"/>
                </a:lnTo>
                <a:lnTo>
                  <a:pt x="102984" y="98031"/>
                </a:lnTo>
                <a:lnTo>
                  <a:pt x="134747" y="54800"/>
                </a:lnTo>
                <a:lnTo>
                  <a:pt x="174383" y="26771"/>
                </a:lnTo>
                <a:lnTo>
                  <a:pt x="184607" y="24498"/>
                </a:lnTo>
                <a:lnTo>
                  <a:pt x="184607" y="4013"/>
                </a:lnTo>
                <a:lnTo>
                  <a:pt x="168986" y="5803"/>
                </a:lnTo>
                <a:lnTo>
                  <a:pt x="127457" y="20675"/>
                </a:lnTo>
                <a:lnTo>
                  <a:pt x="127457" y="39179"/>
                </a:lnTo>
                <a:lnTo>
                  <a:pt x="119557" y="46189"/>
                </a:lnTo>
                <a:lnTo>
                  <a:pt x="100545" y="69824"/>
                </a:lnTo>
                <a:lnTo>
                  <a:pt x="84556" y="97193"/>
                </a:lnTo>
                <a:lnTo>
                  <a:pt x="71958" y="127584"/>
                </a:lnTo>
                <a:lnTo>
                  <a:pt x="64897" y="153593"/>
                </a:lnTo>
                <a:lnTo>
                  <a:pt x="29032" y="153593"/>
                </a:lnTo>
                <a:lnTo>
                  <a:pt x="37388" y="130263"/>
                </a:lnTo>
                <a:lnTo>
                  <a:pt x="61315" y="92684"/>
                </a:lnTo>
                <a:lnTo>
                  <a:pt x="92671" y="61315"/>
                </a:lnTo>
                <a:lnTo>
                  <a:pt x="127457" y="39179"/>
                </a:lnTo>
                <a:lnTo>
                  <a:pt x="127457" y="20675"/>
                </a:lnTo>
                <a:lnTo>
                  <a:pt x="82169" y="48221"/>
                </a:lnTo>
                <a:lnTo>
                  <a:pt x="48209" y="82181"/>
                </a:lnTo>
                <a:lnTo>
                  <a:pt x="22313" y="122885"/>
                </a:lnTo>
                <a:lnTo>
                  <a:pt x="10871" y="154838"/>
                </a:lnTo>
                <a:lnTo>
                  <a:pt x="9207" y="156095"/>
                </a:lnTo>
                <a:lnTo>
                  <a:pt x="8191" y="159715"/>
                </a:lnTo>
                <a:lnTo>
                  <a:pt x="5969" y="168490"/>
                </a:lnTo>
                <a:lnTo>
                  <a:pt x="5803" y="168986"/>
                </a:lnTo>
                <a:lnTo>
                  <a:pt x="5753" y="169379"/>
                </a:lnTo>
                <a:lnTo>
                  <a:pt x="5168" y="171716"/>
                </a:lnTo>
                <a:lnTo>
                  <a:pt x="2832" y="183870"/>
                </a:lnTo>
                <a:lnTo>
                  <a:pt x="1193" y="196151"/>
                </a:lnTo>
                <a:lnTo>
                  <a:pt x="254" y="208508"/>
                </a:lnTo>
                <a:lnTo>
                  <a:pt x="254" y="217004"/>
                </a:lnTo>
                <a:lnTo>
                  <a:pt x="0" y="219189"/>
                </a:lnTo>
                <a:lnTo>
                  <a:pt x="254" y="221792"/>
                </a:lnTo>
                <a:lnTo>
                  <a:pt x="254" y="229717"/>
                </a:lnTo>
                <a:lnTo>
                  <a:pt x="1193" y="242201"/>
                </a:lnTo>
                <a:lnTo>
                  <a:pt x="2832" y="254469"/>
                </a:lnTo>
                <a:lnTo>
                  <a:pt x="4089" y="261061"/>
                </a:lnTo>
                <a:lnTo>
                  <a:pt x="4216" y="262280"/>
                </a:lnTo>
                <a:lnTo>
                  <a:pt x="4521" y="263334"/>
                </a:lnTo>
                <a:lnTo>
                  <a:pt x="5168" y="266636"/>
                </a:lnTo>
                <a:lnTo>
                  <a:pt x="8178" y="278638"/>
                </a:lnTo>
                <a:lnTo>
                  <a:pt x="9194" y="282270"/>
                </a:lnTo>
                <a:lnTo>
                  <a:pt x="10579" y="283337"/>
                </a:lnTo>
                <a:lnTo>
                  <a:pt x="16573" y="303098"/>
                </a:lnTo>
                <a:lnTo>
                  <a:pt x="36703" y="340702"/>
                </a:lnTo>
                <a:lnTo>
                  <a:pt x="64198" y="374142"/>
                </a:lnTo>
                <a:lnTo>
                  <a:pt x="97650" y="401637"/>
                </a:lnTo>
                <a:lnTo>
                  <a:pt x="135255" y="421754"/>
                </a:lnTo>
                <a:lnTo>
                  <a:pt x="176085" y="434124"/>
                </a:lnTo>
                <a:lnTo>
                  <a:pt x="219176" y="438327"/>
                </a:lnTo>
                <a:lnTo>
                  <a:pt x="262267" y="434124"/>
                </a:lnTo>
                <a:lnTo>
                  <a:pt x="303085" y="421754"/>
                </a:lnTo>
                <a:lnTo>
                  <a:pt x="340702" y="401637"/>
                </a:lnTo>
                <a:lnTo>
                  <a:pt x="374142" y="374142"/>
                </a:lnTo>
                <a:lnTo>
                  <a:pt x="401624" y="340702"/>
                </a:lnTo>
                <a:lnTo>
                  <a:pt x="421754" y="303098"/>
                </a:lnTo>
                <a:lnTo>
                  <a:pt x="427723" y="283362"/>
                </a:lnTo>
                <a:lnTo>
                  <a:pt x="429158" y="282270"/>
                </a:lnTo>
                <a:lnTo>
                  <a:pt x="430187" y="278650"/>
                </a:lnTo>
                <a:lnTo>
                  <a:pt x="432777" y="267982"/>
                </a:lnTo>
                <a:lnTo>
                  <a:pt x="433743" y="264033"/>
                </a:lnTo>
                <a:lnTo>
                  <a:pt x="433946" y="262801"/>
                </a:lnTo>
                <a:lnTo>
                  <a:pt x="434111" y="262280"/>
                </a:lnTo>
                <a:lnTo>
                  <a:pt x="434200" y="261366"/>
                </a:lnTo>
                <a:lnTo>
                  <a:pt x="436283" y="249224"/>
                </a:lnTo>
                <a:lnTo>
                  <a:pt x="437819" y="234251"/>
                </a:lnTo>
                <a:lnTo>
                  <a:pt x="438327" y="219189"/>
                </a:lnTo>
                <a:close/>
              </a:path>
            </a:pathLst>
          </a:custGeom>
          <a:solidFill>
            <a:srgbClr val="073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3272169" y="9888149"/>
            <a:ext cx="427990" cy="219710"/>
            <a:chOff x="3272169" y="9888149"/>
            <a:chExt cx="427990" cy="219710"/>
          </a:xfrm>
        </p:grpSpPr>
        <p:sp>
          <p:nvSpPr>
            <p:cNvPr id="17" name="object 17"/>
            <p:cNvSpPr/>
            <p:nvPr/>
          </p:nvSpPr>
          <p:spPr>
            <a:xfrm>
              <a:off x="3342271" y="9888156"/>
              <a:ext cx="357505" cy="219710"/>
            </a:xfrm>
            <a:custGeom>
              <a:avLst/>
              <a:gdLst/>
              <a:ahLst/>
              <a:cxnLst/>
              <a:rect l="l" t="t" r="r" b="b"/>
              <a:pathLst>
                <a:path w="357504" h="219709">
                  <a:moveTo>
                    <a:pt x="357263" y="5676"/>
                  </a:moveTo>
                  <a:lnTo>
                    <a:pt x="356336" y="4495"/>
                  </a:lnTo>
                  <a:lnTo>
                    <a:pt x="355079" y="2870"/>
                  </a:lnTo>
                  <a:lnTo>
                    <a:pt x="354088" y="1600"/>
                  </a:lnTo>
                  <a:lnTo>
                    <a:pt x="353225" y="457"/>
                  </a:lnTo>
                  <a:lnTo>
                    <a:pt x="349504" y="0"/>
                  </a:lnTo>
                  <a:lnTo>
                    <a:pt x="348526" y="774"/>
                  </a:lnTo>
                  <a:lnTo>
                    <a:pt x="341210" y="774"/>
                  </a:lnTo>
                  <a:lnTo>
                    <a:pt x="341210" y="21958"/>
                  </a:lnTo>
                  <a:lnTo>
                    <a:pt x="300507" y="207111"/>
                  </a:lnTo>
                  <a:lnTo>
                    <a:pt x="23723" y="207111"/>
                  </a:lnTo>
                  <a:lnTo>
                    <a:pt x="134581" y="118313"/>
                  </a:lnTo>
                  <a:lnTo>
                    <a:pt x="166027" y="157162"/>
                  </a:lnTo>
                  <a:lnTo>
                    <a:pt x="167716" y="157911"/>
                  </a:lnTo>
                  <a:lnTo>
                    <a:pt x="169418" y="157911"/>
                  </a:lnTo>
                  <a:lnTo>
                    <a:pt x="170700" y="157911"/>
                  </a:lnTo>
                  <a:lnTo>
                    <a:pt x="171983" y="157480"/>
                  </a:lnTo>
                  <a:lnTo>
                    <a:pt x="341210" y="21958"/>
                  </a:lnTo>
                  <a:lnTo>
                    <a:pt x="341210" y="774"/>
                  </a:lnTo>
                  <a:lnTo>
                    <a:pt x="333527" y="774"/>
                  </a:lnTo>
                  <a:lnTo>
                    <a:pt x="333527" y="12788"/>
                  </a:lnTo>
                  <a:lnTo>
                    <a:pt x="170307" y="143535"/>
                  </a:lnTo>
                  <a:lnTo>
                    <a:pt x="139649" y="105651"/>
                  </a:lnTo>
                  <a:lnTo>
                    <a:pt x="138099" y="103632"/>
                  </a:lnTo>
                  <a:lnTo>
                    <a:pt x="64528" y="12788"/>
                  </a:lnTo>
                  <a:lnTo>
                    <a:pt x="333527" y="12788"/>
                  </a:lnTo>
                  <a:lnTo>
                    <a:pt x="333527" y="774"/>
                  </a:lnTo>
                  <a:lnTo>
                    <a:pt x="54813" y="774"/>
                  </a:lnTo>
                  <a:lnTo>
                    <a:pt x="54508" y="393"/>
                  </a:lnTo>
                  <a:lnTo>
                    <a:pt x="50800" y="25"/>
                  </a:lnTo>
                  <a:lnTo>
                    <a:pt x="49898" y="774"/>
                  </a:lnTo>
                  <a:lnTo>
                    <a:pt x="49250" y="774"/>
                  </a:lnTo>
                  <a:lnTo>
                    <a:pt x="46863" y="2717"/>
                  </a:lnTo>
                  <a:lnTo>
                    <a:pt x="46697" y="3454"/>
                  </a:lnTo>
                  <a:lnTo>
                    <a:pt x="45745" y="4241"/>
                  </a:lnTo>
                  <a:lnTo>
                    <a:pt x="45389" y="8026"/>
                  </a:lnTo>
                  <a:lnTo>
                    <a:pt x="45618" y="8331"/>
                  </a:lnTo>
                  <a:lnTo>
                    <a:pt x="38100" y="42557"/>
                  </a:lnTo>
                  <a:lnTo>
                    <a:pt x="40106" y="45770"/>
                  </a:lnTo>
                  <a:lnTo>
                    <a:pt x="46482" y="47231"/>
                  </a:lnTo>
                  <a:lnTo>
                    <a:pt x="49644" y="45186"/>
                  </a:lnTo>
                  <a:lnTo>
                    <a:pt x="55143" y="20104"/>
                  </a:lnTo>
                  <a:lnTo>
                    <a:pt x="127076" y="109029"/>
                  </a:lnTo>
                  <a:lnTo>
                    <a:pt x="16040" y="197954"/>
                  </a:lnTo>
                  <a:lnTo>
                    <a:pt x="21386" y="173697"/>
                  </a:lnTo>
                  <a:lnTo>
                    <a:pt x="19367" y="170484"/>
                  </a:lnTo>
                  <a:lnTo>
                    <a:pt x="13004" y="169062"/>
                  </a:lnTo>
                  <a:lnTo>
                    <a:pt x="9855" y="171081"/>
                  </a:lnTo>
                  <a:lnTo>
                    <a:pt x="1346" y="209727"/>
                  </a:lnTo>
                  <a:lnTo>
                    <a:pt x="444" y="210451"/>
                  </a:lnTo>
                  <a:lnTo>
                    <a:pt x="0" y="214223"/>
                  </a:lnTo>
                  <a:lnTo>
                    <a:pt x="927" y="215430"/>
                  </a:lnTo>
                  <a:lnTo>
                    <a:pt x="2667" y="217678"/>
                  </a:lnTo>
                  <a:lnTo>
                    <a:pt x="3187" y="218338"/>
                  </a:lnTo>
                  <a:lnTo>
                    <a:pt x="4191" y="218808"/>
                  </a:lnTo>
                  <a:lnTo>
                    <a:pt x="4876" y="219125"/>
                  </a:lnTo>
                  <a:lnTo>
                    <a:pt x="6654" y="219125"/>
                  </a:lnTo>
                  <a:lnTo>
                    <a:pt x="7950" y="219125"/>
                  </a:lnTo>
                  <a:lnTo>
                    <a:pt x="305244" y="219125"/>
                  </a:lnTo>
                  <a:lnTo>
                    <a:pt x="308013" y="219125"/>
                  </a:lnTo>
                  <a:lnTo>
                    <a:pt x="310400" y="217182"/>
                  </a:lnTo>
                  <a:lnTo>
                    <a:pt x="355892" y="10198"/>
                  </a:lnTo>
                  <a:lnTo>
                    <a:pt x="356831" y="9448"/>
                  </a:lnTo>
                  <a:lnTo>
                    <a:pt x="357263" y="5676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7436" y="9991352"/>
              <a:ext cx="96719" cy="11592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272167" y="9950792"/>
              <a:ext cx="128270" cy="95250"/>
            </a:xfrm>
            <a:custGeom>
              <a:avLst/>
              <a:gdLst/>
              <a:ahLst/>
              <a:cxnLst/>
              <a:rect l="l" t="t" r="r" b="b"/>
              <a:pathLst>
                <a:path w="128270" h="95250">
                  <a:moveTo>
                    <a:pt x="105549" y="85305"/>
                  </a:moveTo>
                  <a:lnTo>
                    <a:pt x="102908" y="82613"/>
                  </a:lnTo>
                  <a:lnTo>
                    <a:pt x="2641" y="82613"/>
                  </a:lnTo>
                  <a:lnTo>
                    <a:pt x="0" y="85305"/>
                  </a:lnTo>
                  <a:lnTo>
                    <a:pt x="0" y="91935"/>
                  </a:lnTo>
                  <a:lnTo>
                    <a:pt x="2641" y="94627"/>
                  </a:lnTo>
                  <a:lnTo>
                    <a:pt x="99631" y="94627"/>
                  </a:lnTo>
                  <a:lnTo>
                    <a:pt x="102908" y="94627"/>
                  </a:lnTo>
                  <a:lnTo>
                    <a:pt x="105549" y="91935"/>
                  </a:lnTo>
                  <a:lnTo>
                    <a:pt x="105549" y="85305"/>
                  </a:lnTo>
                  <a:close/>
                </a:path>
                <a:path w="128270" h="95250">
                  <a:moveTo>
                    <a:pt x="105549" y="43992"/>
                  </a:moveTo>
                  <a:lnTo>
                    <a:pt x="102908" y="41313"/>
                  </a:lnTo>
                  <a:lnTo>
                    <a:pt x="41376" y="41313"/>
                  </a:lnTo>
                  <a:lnTo>
                    <a:pt x="38735" y="43992"/>
                  </a:lnTo>
                  <a:lnTo>
                    <a:pt x="38735" y="50634"/>
                  </a:lnTo>
                  <a:lnTo>
                    <a:pt x="41376" y="53327"/>
                  </a:lnTo>
                  <a:lnTo>
                    <a:pt x="99631" y="53327"/>
                  </a:lnTo>
                  <a:lnTo>
                    <a:pt x="102908" y="53327"/>
                  </a:lnTo>
                  <a:lnTo>
                    <a:pt x="105549" y="50634"/>
                  </a:lnTo>
                  <a:lnTo>
                    <a:pt x="105549" y="43992"/>
                  </a:lnTo>
                  <a:close/>
                </a:path>
                <a:path w="128270" h="95250">
                  <a:moveTo>
                    <a:pt x="128028" y="2679"/>
                  </a:moveTo>
                  <a:lnTo>
                    <a:pt x="125399" y="0"/>
                  </a:lnTo>
                  <a:lnTo>
                    <a:pt x="25133" y="0"/>
                  </a:lnTo>
                  <a:lnTo>
                    <a:pt x="22491" y="2679"/>
                  </a:lnTo>
                  <a:lnTo>
                    <a:pt x="22491" y="9321"/>
                  </a:lnTo>
                  <a:lnTo>
                    <a:pt x="25133" y="12026"/>
                  </a:lnTo>
                  <a:lnTo>
                    <a:pt x="122135" y="12026"/>
                  </a:lnTo>
                  <a:lnTo>
                    <a:pt x="125399" y="12026"/>
                  </a:lnTo>
                  <a:lnTo>
                    <a:pt x="128028" y="9321"/>
                  </a:lnTo>
                  <a:lnTo>
                    <a:pt x="128028" y="2679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21059" y="9515722"/>
            <a:ext cx="495300" cy="495300"/>
            <a:chOff x="221059" y="9515722"/>
            <a:chExt cx="495300" cy="495300"/>
          </a:xfrm>
        </p:grpSpPr>
        <p:sp>
          <p:nvSpPr>
            <p:cNvPr id="21" name="object 21"/>
            <p:cNvSpPr/>
            <p:nvPr/>
          </p:nvSpPr>
          <p:spPr>
            <a:xfrm>
              <a:off x="221056" y="9515728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39661" y="295579"/>
                  </a:moveTo>
                  <a:lnTo>
                    <a:pt x="236512" y="280047"/>
                  </a:lnTo>
                  <a:lnTo>
                    <a:pt x="230822" y="271614"/>
                  </a:lnTo>
                  <a:lnTo>
                    <a:pt x="227952" y="267347"/>
                  </a:lnTo>
                  <a:lnTo>
                    <a:pt x="223685" y="264477"/>
                  </a:lnTo>
                  <a:lnTo>
                    <a:pt x="223685" y="295579"/>
                  </a:lnTo>
                  <a:lnTo>
                    <a:pt x="223685" y="423405"/>
                  </a:lnTo>
                  <a:lnTo>
                    <a:pt x="221792" y="432727"/>
                  </a:lnTo>
                  <a:lnTo>
                    <a:pt x="216662" y="440347"/>
                  </a:lnTo>
                  <a:lnTo>
                    <a:pt x="209042" y="445477"/>
                  </a:lnTo>
                  <a:lnTo>
                    <a:pt x="199720" y="447370"/>
                  </a:lnTo>
                  <a:lnTo>
                    <a:pt x="39941" y="447370"/>
                  </a:lnTo>
                  <a:lnTo>
                    <a:pt x="30619" y="445477"/>
                  </a:lnTo>
                  <a:lnTo>
                    <a:pt x="22999" y="440347"/>
                  </a:lnTo>
                  <a:lnTo>
                    <a:pt x="17856" y="432727"/>
                  </a:lnTo>
                  <a:lnTo>
                    <a:pt x="15976" y="423405"/>
                  </a:lnTo>
                  <a:lnTo>
                    <a:pt x="15976" y="295579"/>
                  </a:lnTo>
                  <a:lnTo>
                    <a:pt x="17856" y="286258"/>
                  </a:lnTo>
                  <a:lnTo>
                    <a:pt x="22999" y="278638"/>
                  </a:lnTo>
                  <a:lnTo>
                    <a:pt x="30619" y="273494"/>
                  </a:lnTo>
                  <a:lnTo>
                    <a:pt x="39941" y="271614"/>
                  </a:lnTo>
                  <a:lnTo>
                    <a:pt x="199720" y="271614"/>
                  </a:lnTo>
                  <a:lnTo>
                    <a:pt x="209042" y="273494"/>
                  </a:lnTo>
                  <a:lnTo>
                    <a:pt x="216662" y="278638"/>
                  </a:lnTo>
                  <a:lnTo>
                    <a:pt x="221792" y="286258"/>
                  </a:lnTo>
                  <a:lnTo>
                    <a:pt x="223685" y="295579"/>
                  </a:lnTo>
                  <a:lnTo>
                    <a:pt x="223685" y="264477"/>
                  </a:lnTo>
                  <a:lnTo>
                    <a:pt x="215252" y="258787"/>
                  </a:lnTo>
                  <a:lnTo>
                    <a:pt x="199720" y="255638"/>
                  </a:lnTo>
                  <a:lnTo>
                    <a:pt x="39941" y="255638"/>
                  </a:lnTo>
                  <a:lnTo>
                    <a:pt x="24409" y="258787"/>
                  </a:lnTo>
                  <a:lnTo>
                    <a:pt x="11709" y="267347"/>
                  </a:lnTo>
                  <a:lnTo>
                    <a:pt x="3136" y="280047"/>
                  </a:lnTo>
                  <a:lnTo>
                    <a:pt x="0" y="295579"/>
                  </a:lnTo>
                  <a:lnTo>
                    <a:pt x="0" y="423405"/>
                  </a:lnTo>
                  <a:lnTo>
                    <a:pt x="3136" y="438937"/>
                  </a:lnTo>
                  <a:lnTo>
                    <a:pt x="11709" y="451637"/>
                  </a:lnTo>
                  <a:lnTo>
                    <a:pt x="24409" y="460197"/>
                  </a:lnTo>
                  <a:lnTo>
                    <a:pt x="39941" y="463346"/>
                  </a:lnTo>
                  <a:lnTo>
                    <a:pt x="199720" y="463346"/>
                  </a:lnTo>
                  <a:lnTo>
                    <a:pt x="215252" y="460197"/>
                  </a:lnTo>
                  <a:lnTo>
                    <a:pt x="227952" y="451637"/>
                  </a:lnTo>
                  <a:lnTo>
                    <a:pt x="230822" y="447370"/>
                  </a:lnTo>
                  <a:lnTo>
                    <a:pt x="236512" y="438937"/>
                  </a:lnTo>
                  <a:lnTo>
                    <a:pt x="239661" y="423405"/>
                  </a:lnTo>
                  <a:lnTo>
                    <a:pt x="239661" y="295579"/>
                  </a:lnTo>
                  <a:close/>
                </a:path>
                <a:path w="495300" h="495300">
                  <a:moveTo>
                    <a:pt x="495300" y="39941"/>
                  </a:moveTo>
                  <a:lnTo>
                    <a:pt x="492150" y="24409"/>
                  </a:lnTo>
                  <a:lnTo>
                    <a:pt x="486460" y="15976"/>
                  </a:lnTo>
                  <a:lnTo>
                    <a:pt x="483590" y="11709"/>
                  </a:lnTo>
                  <a:lnTo>
                    <a:pt x="479323" y="8839"/>
                  </a:lnTo>
                  <a:lnTo>
                    <a:pt x="479323" y="39941"/>
                  </a:lnTo>
                  <a:lnTo>
                    <a:pt x="479323" y="167767"/>
                  </a:lnTo>
                  <a:lnTo>
                    <a:pt x="477431" y="177088"/>
                  </a:lnTo>
                  <a:lnTo>
                    <a:pt x="472300" y="184708"/>
                  </a:lnTo>
                  <a:lnTo>
                    <a:pt x="464680" y="189839"/>
                  </a:lnTo>
                  <a:lnTo>
                    <a:pt x="455358" y="191731"/>
                  </a:lnTo>
                  <a:lnTo>
                    <a:pt x="399427" y="191731"/>
                  </a:lnTo>
                  <a:lnTo>
                    <a:pt x="399427" y="175069"/>
                  </a:lnTo>
                  <a:lnTo>
                    <a:pt x="401332" y="175437"/>
                  </a:lnTo>
                  <a:lnTo>
                    <a:pt x="403275" y="175755"/>
                  </a:lnTo>
                  <a:lnTo>
                    <a:pt x="413791" y="175755"/>
                  </a:lnTo>
                  <a:lnTo>
                    <a:pt x="415455" y="175069"/>
                  </a:lnTo>
                  <a:lnTo>
                    <a:pt x="422186" y="172288"/>
                  </a:lnTo>
                  <a:lnTo>
                    <a:pt x="433349" y="161112"/>
                  </a:lnTo>
                  <a:lnTo>
                    <a:pt x="444525" y="149948"/>
                  </a:lnTo>
                  <a:lnTo>
                    <a:pt x="447370" y="143078"/>
                  </a:lnTo>
                  <a:lnTo>
                    <a:pt x="447370" y="128536"/>
                  </a:lnTo>
                  <a:lnTo>
                    <a:pt x="444525" y="121666"/>
                  </a:lnTo>
                  <a:lnTo>
                    <a:pt x="431380" y="108534"/>
                  </a:lnTo>
                  <a:lnTo>
                    <a:pt x="431380" y="132842"/>
                  </a:lnTo>
                  <a:lnTo>
                    <a:pt x="431304" y="138963"/>
                  </a:lnTo>
                  <a:lnTo>
                    <a:pt x="430174" y="141706"/>
                  </a:lnTo>
                  <a:lnTo>
                    <a:pt x="412076" y="159804"/>
                  </a:lnTo>
                  <a:lnTo>
                    <a:pt x="404025" y="161112"/>
                  </a:lnTo>
                  <a:lnTo>
                    <a:pt x="401320" y="159778"/>
                  </a:lnTo>
                  <a:lnTo>
                    <a:pt x="397129" y="157683"/>
                  </a:lnTo>
                  <a:lnTo>
                    <a:pt x="393484" y="152069"/>
                  </a:lnTo>
                  <a:lnTo>
                    <a:pt x="388467" y="147675"/>
                  </a:lnTo>
                  <a:lnTo>
                    <a:pt x="382371" y="144818"/>
                  </a:lnTo>
                  <a:lnTo>
                    <a:pt x="377367" y="144081"/>
                  </a:lnTo>
                  <a:lnTo>
                    <a:pt x="375462" y="143802"/>
                  </a:lnTo>
                  <a:lnTo>
                    <a:pt x="374561" y="143802"/>
                  </a:lnTo>
                  <a:lnTo>
                    <a:pt x="373684" y="143954"/>
                  </a:lnTo>
                  <a:lnTo>
                    <a:pt x="372808" y="144081"/>
                  </a:lnTo>
                  <a:lnTo>
                    <a:pt x="342328" y="116484"/>
                  </a:lnTo>
                  <a:lnTo>
                    <a:pt x="320890" y="81381"/>
                  </a:lnTo>
                  <a:lnTo>
                    <a:pt x="319544" y="77114"/>
                  </a:lnTo>
                  <a:lnTo>
                    <a:pt x="319544" y="69710"/>
                  </a:lnTo>
                  <a:lnTo>
                    <a:pt x="321322" y="65443"/>
                  </a:lnTo>
                  <a:lnTo>
                    <a:pt x="339737" y="47028"/>
                  </a:lnTo>
                  <a:lnTo>
                    <a:pt x="347281" y="47028"/>
                  </a:lnTo>
                  <a:lnTo>
                    <a:pt x="356247" y="80568"/>
                  </a:lnTo>
                  <a:lnTo>
                    <a:pt x="351497" y="88252"/>
                  </a:lnTo>
                  <a:lnTo>
                    <a:pt x="351497" y="103847"/>
                  </a:lnTo>
                  <a:lnTo>
                    <a:pt x="353834" y="109499"/>
                  </a:lnTo>
                  <a:lnTo>
                    <a:pt x="369824" y="125476"/>
                  </a:lnTo>
                  <a:lnTo>
                    <a:pt x="375462" y="127825"/>
                  </a:lnTo>
                  <a:lnTo>
                    <a:pt x="391071" y="127825"/>
                  </a:lnTo>
                  <a:lnTo>
                    <a:pt x="398741" y="123075"/>
                  </a:lnTo>
                  <a:lnTo>
                    <a:pt x="402590" y="115430"/>
                  </a:lnTo>
                  <a:lnTo>
                    <a:pt x="403682" y="113220"/>
                  </a:lnTo>
                  <a:lnTo>
                    <a:pt x="405892" y="111836"/>
                  </a:lnTo>
                  <a:lnTo>
                    <a:pt x="411162" y="111836"/>
                  </a:lnTo>
                  <a:lnTo>
                    <a:pt x="412762" y="112534"/>
                  </a:lnTo>
                  <a:lnTo>
                    <a:pt x="414007" y="113741"/>
                  </a:lnTo>
                  <a:lnTo>
                    <a:pt x="430174" y="129908"/>
                  </a:lnTo>
                  <a:lnTo>
                    <a:pt x="431380" y="132842"/>
                  </a:lnTo>
                  <a:lnTo>
                    <a:pt x="431380" y="108534"/>
                  </a:lnTo>
                  <a:lnTo>
                    <a:pt x="421055" y="98209"/>
                  </a:lnTo>
                  <a:lnTo>
                    <a:pt x="415404" y="95859"/>
                  </a:lnTo>
                  <a:lnTo>
                    <a:pt x="399808" y="95859"/>
                  </a:lnTo>
                  <a:lnTo>
                    <a:pt x="392125" y="100609"/>
                  </a:lnTo>
                  <a:lnTo>
                    <a:pt x="388289" y="108254"/>
                  </a:lnTo>
                  <a:lnTo>
                    <a:pt x="387197" y="110464"/>
                  </a:lnTo>
                  <a:lnTo>
                    <a:pt x="384987" y="111836"/>
                  </a:lnTo>
                  <a:lnTo>
                    <a:pt x="379704" y="111836"/>
                  </a:lnTo>
                  <a:lnTo>
                    <a:pt x="378117" y="111150"/>
                  </a:lnTo>
                  <a:lnTo>
                    <a:pt x="367474" y="94335"/>
                  </a:lnTo>
                  <a:lnTo>
                    <a:pt x="368846" y="92125"/>
                  </a:lnTo>
                  <a:lnTo>
                    <a:pt x="378714" y="87185"/>
                  </a:lnTo>
                  <a:lnTo>
                    <a:pt x="383451" y="79514"/>
                  </a:lnTo>
                  <a:lnTo>
                    <a:pt x="383451" y="63906"/>
                  </a:lnTo>
                  <a:lnTo>
                    <a:pt x="381114" y="58267"/>
                  </a:lnTo>
                  <a:lnTo>
                    <a:pt x="369874" y="47028"/>
                  </a:lnTo>
                  <a:lnTo>
                    <a:pt x="362800" y="39941"/>
                  </a:lnTo>
                  <a:lnTo>
                    <a:pt x="353872" y="34150"/>
                  </a:lnTo>
                  <a:lnTo>
                    <a:pt x="343509" y="32219"/>
                  </a:lnTo>
                  <a:lnTo>
                    <a:pt x="333146" y="34150"/>
                  </a:lnTo>
                  <a:lnTo>
                    <a:pt x="306057" y="61734"/>
                  </a:lnTo>
                  <a:lnTo>
                    <a:pt x="303568" y="74828"/>
                  </a:lnTo>
                  <a:lnTo>
                    <a:pt x="303618" y="79514"/>
                  </a:lnTo>
                  <a:lnTo>
                    <a:pt x="327431" y="123507"/>
                  </a:lnTo>
                  <a:lnTo>
                    <a:pt x="357085" y="152565"/>
                  </a:lnTo>
                  <a:lnTo>
                    <a:pt x="353656" y="156718"/>
                  </a:lnTo>
                  <a:lnTo>
                    <a:pt x="351497" y="161963"/>
                  </a:lnTo>
                  <a:lnTo>
                    <a:pt x="351497" y="191731"/>
                  </a:lnTo>
                  <a:lnTo>
                    <a:pt x="295579" y="191731"/>
                  </a:lnTo>
                  <a:lnTo>
                    <a:pt x="286258" y="189839"/>
                  </a:lnTo>
                  <a:lnTo>
                    <a:pt x="278638" y="184708"/>
                  </a:lnTo>
                  <a:lnTo>
                    <a:pt x="273494" y="177088"/>
                  </a:lnTo>
                  <a:lnTo>
                    <a:pt x="271614" y="167767"/>
                  </a:lnTo>
                  <a:lnTo>
                    <a:pt x="271614" y="39941"/>
                  </a:lnTo>
                  <a:lnTo>
                    <a:pt x="273494" y="30619"/>
                  </a:lnTo>
                  <a:lnTo>
                    <a:pt x="278638" y="22999"/>
                  </a:lnTo>
                  <a:lnTo>
                    <a:pt x="286258" y="17856"/>
                  </a:lnTo>
                  <a:lnTo>
                    <a:pt x="295579" y="15976"/>
                  </a:lnTo>
                  <a:lnTo>
                    <a:pt x="455358" y="15976"/>
                  </a:lnTo>
                  <a:lnTo>
                    <a:pt x="464680" y="17856"/>
                  </a:lnTo>
                  <a:lnTo>
                    <a:pt x="472300" y="22999"/>
                  </a:lnTo>
                  <a:lnTo>
                    <a:pt x="477431" y="30619"/>
                  </a:lnTo>
                  <a:lnTo>
                    <a:pt x="479323" y="39941"/>
                  </a:lnTo>
                  <a:lnTo>
                    <a:pt x="479323" y="8839"/>
                  </a:lnTo>
                  <a:lnTo>
                    <a:pt x="470890" y="3136"/>
                  </a:lnTo>
                  <a:lnTo>
                    <a:pt x="455358" y="0"/>
                  </a:lnTo>
                  <a:lnTo>
                    <a:pt x="295579" y="0"/>
                  </a:lnTo>
                  <a:lnTo>
                    <a:pt x="280047" y="3136"/>
                  </a:lnTo>
                  <a:lnTo>
                    <a:pt x="267347" y="11709"/>
                  </a:lnTo>
                  <a:lnTo>
                    <a:pt x="258775" y="24409"/>
                  </a:lnTo>
                  <a:lnTo>
                    <a:pt x="255638" y="39941"/>
                  </a:lnTo>
                  <a:lnTo>
                    <a:pt x="255638" y="167767"/>
                  </a:lnTo>
                  <a:lnTo>
                    <a:pt x="258775" y="183299"/>
                  </a:lnTo>
                  <a:lnTo>
                    <a:pt x="267347" y="195999"/>
                  </a:lnTo>
                  <a:lnTo>
                    <a:pt x="280047" y="204558"/>
                  </a:lnTo>
                  <a:lnTo>
                    <a:pt x="295579" y="207708"/>
                  </a:lnTo>
                  <a:lnTo>
                    <a:pt x="351497" y="207708"/>
                  </a:lnTo>
                  <a:lnTo>
                    <a:pt x="351497" y="339610"/>
                  </a:lnTo>
                  <a:lnTo>
                    <a:pt x="350659" y="343230"/>
                  </a:lnTo>
                  <a:lnTo>
                    <a:pt x="349072" y="346506"/>
                  </a:lnTo>
                  <a:lnTo>
                    <a:pt x="342353" y="312991"/>
                  </a:lnTo>
                  <a:lnTo>
                    <a:pt x="335889" y="296418"/>
                  </a:lnTo>
                  <a:lnTo>
                    <a:pt x="328218" y="287591"/>
                  </a:lnTo>
                  <a:lnTo>
                    <a:pt x="324497" y="283324"/>
                  </a:lnTo>
                  <a:lnTo>
                    <a:pt x="309410" y="274713"/>
                  </a:lnTo>
                  <a:lnTo>
                    <a:pt x="291871" y="271614"/>
                  </a:lnTo>
                  <a:lnTo>
                    <a:pt x="283984" y="273215"/>
                  </a:lnTo>
                  <a:lnTo>
                    <a:pt x="277545" y="277558"/>
                  </a:lnTo>
                  <a:lnTo>
                    <a:pt x="273202" y="283997"/>
                  </a:lnTo>
                  <a:lnTo>
                    <a:pt x="271614" y="291871"/>
                  </a:lnTo>
                  <a:lnTo>
                    <a:pt x="271614" y="295859"/>
                  </a:lnTo>
                  <a:lnTo>
                    <a:pt x="272796" y="299758"/>
                  </a:lnTo>
                  <a:lnTo>
                    <a:pt x="286283" y="319989"/>
                  </a:lnTo>
                  <a:lnTo>
                    <a:pt x="288251" y="325285"/>
                  </a:lnTo>
                  <a:lnTo>
                    <a:pt x="295452" y="382930"/>
                  </a:lnTo>
                  <a:lnTo>
                    <a:pt x="298107" y="389483"/>
                  </a:lnTo>
                  <a:lnTo>
                    <a:pt x="319544" y="418071"/>
                  </a:lnTo>
                  <a:lnTo>
                    <a:pt x="319544" y="431393"/>
                  </a:lnTo>
                  <a:lnTo>
                    <a:pt x="303568" y="431393"/>
                  </a:lnTo>
                  <a:lnTo>
                    <a:pt x="303568" y="495300"/>
                  </a:lnTo>
                  <a:lnTo>
                    <a:pt x="495300" y="495300"/>
                  </a:lnTo>
                  <a:lnTo>
                    <a:pt x="495300" y="479323"/>
                  </a:lnTo>
                  <a:lnTo>
                    <a:pt x="495300" y="447370"/>
                  </a:lnTo>
                  <a:lnTo>
                    <a:pt x="495300" y="431393"/>
                  </a:lnTo>
                  <a:lnTo>
                    <a:pt x="479323" y="431393"/>
                  </a:lnTo>
                  <a:lnTo>
                    <a:pt x="479323" y="447370"/>
                  </a:lnTo>
                  <a:lnTo>
                    <a:pt x="479323" y="479323"/>
                  </a:lnTo>
                  <a:lnTo>
                    <a:pt x="319544" y="479323"/>
                  </a:lnTo>
                  <a:lnTo>
                    <a:pt x="319544" y="447370"/>
                  </a:lnTo>
                  <a:lnTo>
                    <a:pt x="479323" y="447370"/>
                  </a:lnTo>
                  <a:lnTo>
                    <a:pt x="479323" y="431393"/>
                  </a:lnTo>
                  <a:lnTo>
                    <a:pt x="479323" y="417322"/>
                  </a:lnTo>
                  <a:lnTo>
                    <a:pt x="493826" y="388264"/>
                  </a:lnTo>
                  <a:lnTo>
                    <a:pt x="495287" y="382117"/>
                  </a:lnTo>
                  <a:lnTo>
                    <a:pt x="495300" y="279603"/>
                  </a:lnTo>
                  <a:lnTo>
                    <a:pt x="479983" y="257390"/>
                  </a:lnTo>
                  <a:lnTo>
                    <a:pt x="479323" y="257263"/>
                  </a:lnTo>
                  <a:lnTo>
                    <a:pt x="479323" y="275209"/>
                  </a:lnTo>
                  <a:lnTo>
                    <a:pt x="479323" y="379615"/>
                  </a:lnTo>
                  <a:lnTo>
                    <a:pt x="478447" y="383336"/>
                  </a:lnTo>
                  <a:lnTo>
                    <a:pt x="463346" y="413537"/>
                  </a:lnTo>
                  <a:lnTo>
                    <a:pt x="463346" y="431393"/>
                  </a:lnTo>
                  <a:lnTo>
                    <a:pt x="335521" y="431393"/>
                  </a:lnTo>
                  <a:lnTo>
                    <a:pt x="335521" y="412762"/>
                  </a:lnTo>
                  <a:lnTo>
                    <a:pt x="312559" y="382117"/>
                  </a:lnTo>
                  <a:lnTo>
                    <a:pt x="310959" y="378180"/>
                  </a:lnTo>
                  <a:lnTo>
                    <a:pt x="310438" y="374065"/>
                  </a:lnTo>
                  <a:lnTo>
                    <a:pt x="303784" y="320852"/>
                  </a:lnTo>
                  <a:lnTo>
                    <a:pt x="300951" y="313182"/>
                  </a:lnTo>
                  <a:lnTo>
                    <a:pt x="296519" y="306565"/>
                  </a:lnTo>
                  <a:lnTo>
                    <a:pt x="287845" y="293522"/>
                  </a:lnTo>
                  <a:lnTo>
                    <a:pt x="287591" y="292709"/>
                  </a:lnTo>
                  <a:lnTo>
                    <a:pt x="287591" y="289496"/>
                  </a:lnTo>
                  <a:lnTo>
                    <a:pt x="289496" y="287591"/>
                  </a:lnTo>
                  <a:lnTo>
                    <a:pt x="291871" y="287591"/>
                  </a:lnTo>
                  <a:lnTo>
                    <a:pt x="326694" y="316141"/>
                  </a:lnTo>
                  <a:lnTo>
                    <a:pt x="336956" y="367474"/>
                  </a:lnTo>
                  <a:lnTo>
                    <a:pt x="356425" y="367474"/>
                  </a:lnTo>
                  <a:lnTo>
                    <a:pt x="363270" y="353847"/>
                  </a:lnTo>
                  <a:lnTo>
                    <a:pt x="366014" y="348322"/>
                  </a:lnTo>
                  <a:lnTo>
                    <a:pt x="366445" y="346506"/>
                  </a:lnTo>
                  <a:lnTo>
                    <a:pt x="367474" y="342138"/>
                  </a:lnTo>
                  <a:lnTo>
                    <a:pt x="367474" y="191731"/>
                  </a:lnTo>
                  <a:lnTo>
                    <a:pt x="367474" y="163360"/>
                  </a:lnTo>
                  <a:lnTo>
                    <a:pt x="371068" y="159778"/>
                  </a:lnTo>
                  <a:lnTo>
                    <a:pt x="379869" y="159778"/>
                  </a:lnTo>
                  <a:lnTo>
                    <a:pt x="383451" y="163360"/>
                  </a:lnTo>
                  <a:lnTo>
                    <a:pt x="383451" y="311556"/>
                  </a:lnTo>
                  <a:lnTo>
                    <a:pt x="399427" y="311556"/>
                  </a:lnTo>
                  <a:lnTo>
                    <a:pt x="399427" y="243255"/>
                  </a:lnTo>
                  <a:lnTo>
                    <a:pt x="403021" y="239661"/>
                  </a:lnTo>
                  <a:lnTo>
                    <a:pt x="411822" y="239661"/>
                  </a:lnTo>
                  <a:lnTo>
                    <a:pt x="415404" y="243255"/>
                  </a:lnTo>
                  <a:lnTo>
                    <a:pt x="415404" y="311556"/>
                  </a:lnTo>
                  <a:lnTo>
                    <a:pt x="431380" y="311556"/>
                  </a:lnTo>
                  <a:lnTo>
                    <a:pt x="431380" y="259232"/>
                  </a:lnTo>
                  <a:lnTo>
                    <a:pt x="434975" y="255638"/>
                  </a:lnTo>
                  <a:lnTo>
                    <a:pt x="443776" y="255638"/>
                  </a:lnTo>
                  <a:lnTo>
                    <a:pt x="447370" y="259232"/>
                  </a:lnTo>
                  <a:lnTo>
                    <a:pt x="447370" y="311556"/>
                  </a:lnTo>
                  <a:lnTo>
                    <a:pt x="463346" y="311556"/>
                  </a:lnTo>
                  <a:lnTo>
                    <a:pt x="463346" y="275209"/>
                  </a:lnTo>
                  <a:lnTo>
                    <a:pt x="466928" y="271614"/>
                  </a:lnTo>
                  <a:lnTo>
                    <a:pt x="475729" y="271614"/>
                  </a:lnTo>
                  <a:lnTo>
                    <a:pt x="479323" y="275209"/>
                  </a:lnTo>
                  <a:lnTo>
                    <a:pt x="479323" y="257263"/>
                  </a:lnTo>
                  <a:lnTo>
                    <a:pt x="471335" y="255638"/>
                  </a:lnTo>
                  <a:lnTo>
                    <a:pt x="468172" y="255638"/>
                  </a:lnTo>
                  <a:lnTo>
                    <a:pt x="465188" y="256298"/>
                  </a:lnTo>
                  <a:lnTo>
                    <a:pt x="462407" y="257390"/>
                  </a:lnTo>
                  <a:lnTo>
                    <a:pt x="461606" y="255638"/>
                  </a:lnTo>
                  <a:lnTo>
                    <a:pt x="459206" y="250329"/>
                  </a:lnTo>
                  <a:lnTo>
                    <a:pt x="453999" y="244703"/>
                  </a:lnTo>
                  <a:lnTo>
                    <a:pt x="447992" y="241414"/>
                  </a:lnTo>
                  <a:lnTo>
                    <a:pt x="447243" y="240995"/>
                  </a:lnTo>
                  <a:lnTo>
                    <a:pt x="439381" y="239661"/>
                  </a:lnTo>
                  <a:lnTo>
                    <a:pt x="436219" y="239661"/>
                  </a:lnTo>
                  <a:lnTo>
                    <a:pt x="433222" y="240322"/>
                  </a:lnTo>
                  <a:lnTo>
                    <a:pt x="430453" y="241414"/>
                  </a:lnTo>
                  <a:lnTo>
                    <a:pt x="429653" y="239661"/>
                  </a:lnTo>
                  <a:lnTo>
                    <a:pt x="407416" y="223685"/>
                  </a:lnTo>
                  <a:lnTo>
                    <a:pt x="404609" y="223685"/>
                  </a:lnTo>
                  <a:lnTo>
                    <a:pt x="401955" y="224282"/>
                  </a:lnTo>
                  <a:lnTo>
                    <a:pt x="399427" y="225145"/>
                  </a:lnTo>
                  <a:lnTo>
                    <a:pt x="399427" y="207708"/>
                  </a:lnTo>
                  <a:lnTo>
                    <a:pt x="455358" y="207708"/>
                  </a:lnTo>
                  <a:lnTo>
                    <a:pt x="470890" y="204558"/>
                  </a:lnTo>
                  <a:lnTo>
                    <a:pt x="483590" y="195999"/>
                  </a:lnTo>
                  <a:lnTo>
                    <a:pt x="486460" y="191731"/>
                  </a:lnTo>
                  <a:lnTo>
                    <a:pt x="492150" y="183299"/>
                  </a:lnTo>
                  <a:lnTo>
                    <a:pt x="495300" y="167767"/>
                  </a:lnTo>
                  <a:lnTo>
                    <a:pt x="495300" y="39941"/>
                  </a:lnTo>
                  <a:close/>
                </a:path>
              </a:pathLst>
            </a:custGeom>
            <a:solidFill>
              <a:srgbClr val="073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059" y="9515722"/>
              <a:ext cx="239661" cy="20770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53014" y="9819293"/>
              <a:ext cx="175895" cy="112395"/>
            </a:xfrm>
            <a:custGeom>
              <a:avLst/>
              <a:gdLst/>
              <a:ahLst/>
              <a:cxnLst/>
              <a:rect l="l" t="t" r="r" b="b"/>
              <a:pathLst>
                <a:path w="175895" h="112395">
                  <a:moveTo>
                    <a:pt x="175751" y="111841"/>
                  </a:moveTo>
                  <a:lnTo>
                    <a:pt x="0" y="111841"/>
                  </a:lnTo>
                  <a:lnTo>
                    <a:pt x="0" y="0"/>
                  </a:lnTo>
                  <a:lnTo>
                    <a:pt x="175751" y="0"/>
                  </a:lnTo>
                  <a:lnTo>
                    <a:pt x="175751" y="15977"/>
                  </a:lnTo>
                  <a:lnTo>
                    <a:pt x="27273" y="15977"/>
                  </a:lnTo>
                  <a:lnTo>
                    <a:pt x="38570" y="27273"/>
                  </a:lnTo>
                  <a:lnTo>
                    <a:pt x="15977" y="27273"/>
                  </a:lnTo>
                  <a:lnTo>
                    <a:pt x="15977" y="87220"/>
                  </a:lnTo>
                  <a:lnTo>
                    <a:pt x="41571" y="87220"/>
                  </a:lnTo>
                  <a:lnTo>
                    <a:pt x="30769" y="95864"/>
                  </a:lnTo>
                  <a:lnTo>
                    <a:pt x="175751" y="95864"/>
                  </a:lnTo>
                  <a:lnTo>
                    <a:pt x="175751" y="111841"/>
                  </a:lnTo>
                  <a:close/>
                </a:path>
                <a:path w="175895" h="112395">
                  <a:moveTo>
                    <a:pt x="130244" y="63613"/>
                  </a:moveTo>
                  <a:lnTo>
                    <a:pt x="87875" y="63613"/>
                  </a:lnTo>
                  <a:lnTo>
                    <a:pt x="99496" y="61448"/>
                  </a:lnTo>
                  <a:lnTo>
                    <a:pt x="109501" y="54953"/>
                  </a:lnTo>
                  <a:lnTo>
                    <a:pt x="148477" y="15977"/>
                  </a:lnTo>
                  <a:lnTo>
                    <a:pt x="175751" y="15977"/>
                  </a:lnTo>
                  <a:lnTo>
                    <a:pt x="175751" y="27273"/>
                  </a:lnTo>
                  <a:lnTo>
                    <a:pt x="159774" y="27273"/>
                  </a:lnTo>
                  <a:lnTo>
                    <a:pt x="126477" y="60601"/>
                  </a:lnTo>
                  <a:lnTo>
                    <a:pt x="130244" y="63613"/>
                  </a:lnTo>
                  <a:close/>
                </a:path>
                <a:path w="175895" h="112395">
                  <a:moveTo>
                    <a:pt x="41571" y="87220"/>
                  </a:moveTo>
                  <a:lnTo>
                    <a:pt x="15977" y="87220"/>
                  </a:lnTo>
                  <a:lnTo>
                    <a:pt x="49274" y="60570"/>
                  </a:lnTo>
                  <a:lnTo>
                    <a:pt x="15977" y="27273"/>
                  </a:lnTo>
                  <a:lnTo>
                    <a:pt x="38570" y="27273"/>
                  </a:lnTo>
                  <a:lnTo>
                    <a:pt x="66250" y="54953"/>
                  </a:lnTo>
                  <a:lnTo>
                    <a:pt x="76255" y="61448"/>
                  </a:lnTo>
                  <a:lnTo>
                    <a:pt x="87875" y="63613"/>
                  </a:lnTo>
                  <a:lnTo>
                    <a:pt x="130244" y="63613"/>
                  </a:lnTo>
                  <a:lnTo>
                    <a:pt x="140100" y="71492"/>
                  </a:lnTo>
                  <a:lnTo>
                    <a:pt x="61225" y="71492"/>
                  </a:lnTo>
                  <a:lnTo>
                    <a:pt x="41571" y="87220"/>
                  </a:lnTo>
                  <a:close/>
                </a:path>
                <a:path w="175895" h="112395">
                  <a:moveTo>
                    <a:pt x="175751" y="87220"/>
                  </a:moveTo>
                  <a:lnTo>
                    <a:pt x="159774" y="87220"/>
                  </a:lnTo>
                  <a:lnTo>
                    <a:pt x="159774" y="27273"/>
                  </a:lnTo>
                  <a:lnTo>
                    <a:pt x="175751" y="27273"/>
                  </a:lnTo>
                  <a:lnTo>
                    <a:pt x="175751" y="87220"/>
                  </a:lnTo>
                  <a:close/>
                </a:path>
                <a:path w="175895" h="112395">
                  <a:moveTo>
                    <a:pt x="87875" y="79887"/>
                  </a:moveTo>
                  <a:lnTo>
                    <a:pt x="80723" y="79339"/>
                  </a:lnTo>
                  <a:lnTo>
                    <a:pt x="73837" y="77726"/>
                  </a:lnTo>
                  <a:lnTo>
                    <a:pt x="67307" y="75095"/>
                  </a:lnTo>
                  <a:lnTo>
                    <a:pt x="61225" y="71492"/>
                  </a:lnTo>
                  <a:lnTo>
                    <a:pt x="114525" y="71492"/>
                  </a:lnTo>
                  <a:lnTo>
                    <a:pt x="108443" y="75095"/>
                  </a:lnTo>
                  <a:lnTo>
                    <a:pt x="101914" y="77726"/>
                  </a:lnTo>
                  <a:lnTo>
                    <a:pt x="95028" y="79339"/>
                  </a:lnTo>
                  <a:lnTo>
                    <a:pt x="87875" y="79887"/>
                  </a:lnTo>
                  <a:close/>
                </a:path>
                <a:path w="175895" h="112395">
                  <a:moveTo>
                    <a:pt x="175751" y="95864"/>
                  </a:moveTo>
                  <a:lnTo>
                    <a:pt x="144982" y="95864"/>
                  </a:lnTo>
                  <a:lnTo>
                    <a:pt x="114525" y="71492"/>
                  </a:lnTo>
                  <a:lnTo>
                    <a:pt x="140100" y="71492"/>
                  </a:lnTo>
                  <a:lnTo>
                    <a:pt x="159774" y="87220"/>
                  </a:lnTo>
                  <a:lnTo>
                    <a:pt x="175751" y="87220"/>
                  </a:lnTo>
                  <a:lnTo>
                    <a:pt x="175751" y="95864"/>
                  </a:lnTo>
                  <a:close/>
                </a:path>
              </a:pathLst>
            </a:custGeom>
            <a:solidFill>
              <a:srgbClr val="073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11895393" y="9604102"/>
            <a:ext cx="2019300" cy="19050"/>
          </a:xfrm>
          <a:custGeom>
            <a:avLst/>
            <a:gdLst/>
            <a:ahLst/>
            <a:cxnLst/>
            <a:rect l="l" t="t" r="r" b="b"/>
            <a:pathLst>
              <a:path w="2019300" h="19050">
                <a:moveTo>
                  <a:pt x="2019189" y="19049"/>
                </a:moveTo>
                <a:lnTo>
                  <a:pt x="0" y="19049"/>
                </a:lnTo>
                <a:lnTo>
                  <a:pt x="0" y="0"/>
                </a:lnTo>
                <a:lnTo>
                  <a:pt x="2019189" y="0"/>
                </a:lnTo>
                <a:lnTo>
                  <a:pt x="2019189" y="19049"/>
                </a:lnTo>
                <a:close/>
              </a:path>
            </a:pathLst>
          </a:custGeom>
          <a:solidFill>
            <a:srgbClr val="00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577210" y="9318415"/>
            <a:ext cx="3350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spc="55" dirty="0">
                <a:solidFill>
                  <a:srgbClr val="004FA2"/>
                </a:solidFill>
                <a:uFill>
                  <a:solidFill>
                    <a:srgbClr val="004FA2"/>
                  </a:solidFill>
                </a:uFill>
                <a:latin typeface="Tahoma"/>
                <a:cs typeface="Tahoma"/>
                <a:hlinkClick r:id="rId7"/>
              </a:rPr>
              <a:t>transnum@</a:t>
            </a:r>
            <a:r>
              <a:rPr sz="2000" spc="55" dirty="0">
                <a:solidFill>
                  <a:srgbClr val="004FA2"/>
                </a:solidFill>
                <a:latin typeface="Tahoma"/>
                <a:cs typeface="Tahoma"/>
                <a:hlinkClick r:id="rId7"/>
              </a:rPr>
              <a:t>hautsdefrance.fr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2158" y="9548934"/>
            <a:ext cx="16383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240" dirty="0">
                <a:solidFill>
                  <a:srgbClr val="073C8F"/>
                </a:solidFill>
                <a:latin typeface="Tahoma"/>
                <a:cs typeface="Tahoma"/>
              </a:rPr>
              <a:t>C</a:t>
            </a:r>
            <a:r>
              <a:rPr sz="2500" b="1" spc="120" dirty="0">
                <a:solidFill>
                  <a:srgbClr val="073C8F"/>
                </a:solidFill>
                <a:latin typeface="Tahoma"/>
                <a:cs typeface="Tahoma"/>
              </a:rPr>
              <a:t>O</a:t>
            </a:r>
            <a:r>
              <a:rPr sz="2500" b="1" spc="-45" dirty="0">
                <a:solidFill>
                  <a:srgbClr val="073C8F"/>
                </a:solidFill>
                <a:latin typeface="Tahoma"/>
                <a:cs typeface="Tahoma"/>
              </a:rPr>
              <a:t>N</a:t>
            </a:r>
            <a:r>
              <a:rPr sz="2500" b="1" spc="35" dirty="0">
                <a:solidFill>
                  <a:srgbClr val="073C8F"/>
                </a:solidFill>
                <a:latin typeface="Tahoma"/>
                <a:cs typeface="Tahoma"/>
              </a:rPr>
              <a:t>T</a:t>
            </a:r>
            <a:r>
              <a:rPr sz="2500" b="1" spc="55" dirty="0">
                <a:solidFill>
                  <a:srgbClr val="073C8F"/>
                </a:solidFill>
                <a:latin typeface="Tahoma"/>
                <a:cs typeface="Tahoma"/>
              </a:rPr>
              <a:t>A</a:t>
            </a:r>
            <a:r>
              <a:rPr sz="2500" b="1" spc="240" dirty="0">
                <a:solidFill>
                  <a:srgbClr val="073C8F"/>
                </a:solidFill>
                <a:latin typeface="Tahoma"/>
                <a:cs typeface="Tahoma"/>
              </a:rPr>
              <a:t>C</a:t>
            </a:r>
            <a:r>
              <a:rPr sz="2500" b="1" spc="40" dirty="0">
                <a:solidFill>
                  <a:srgbClr val="073C8F"/>
                </a:solidFill>
                <a:latin typeface="Tahoma"/>
                <a:cs typeface="Tahoma"/>
              </a:rPr>
              <a:t>T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06772" y="9291953"/>
            <a:ext cx="4295140" cy="81915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  <a:tabLst>
                <a:tab pos="2014220" algn="l"/>
              </a:tabLst>
            </a:pPr>
            <a:r>
              <a:rPr sz="2000" spc="275" dirty="0">
                <a:solidFill>
                  <a:srgbClr val="073C8F"/>
                </a:solidFill>
                <a:latin typeface="Tahoma"/>
                <a:cs typeface="Tahoma"/>
                <a:hlinkClick r:id="rId8"/>
              </a:rPr>
              <a:t>0</a:t>
            </a:r>
            <a:r>
              <a:rPr sz="2000" spc="185" dirty="0">
                <a:solidFill>
                  <a:srgbClr val="073C8F"/>
                </a:solidFill>
                <a:latin typeface="Tahoma"/>
                <a:cs typeface="Tahoma"/>
                <a:hlinkClick r:id="rId8"/>
              </a:rPr>
              <a:t>3</a:t>
            </a:r>
            <a:r>
              <a:rPr sz="2000" spc="-195" dirty="0">
                <a:solidFill>
                  <a:srgbClr val="073C8F"/>
                </a:solidFill>
                <a:latin typeface="Tahoma"/>
                <a:cs typeface="Tahoma"/>
                <a:hlinkClick r:id="rId8"/>
              </a:rPr>
              <a:t>.</a:t>
            </a:r>
            <a:r>
              <a:rPr sz="2000" spc="100" dirty="0">
                <a:solidFill>
                  <a:srgbClr val="073C8F"/>
                </a:solidFill>
                <a:latin typeface="Tahoma"/>
                <a:cs typeface="Tahoma"/>
                <a:hlinkClick r:id="rId8"/>
              </a:rPr>
              <a:t>7</a:t>
            </a:r>
            <a:r>
              <a:rPr sz="2000" spc="200" dirty="0">
                <a:solidFill>
                  <a:srgbClr val="073C8F"/>
                </a:solidFill>
                <a:latin typeface="Tahoma"/>
                <a:cs typeface="Tahoma"/>
                <a:hlinkClick r:id="rId8"/>
              </a:rPr>
              <a:t>4</a:t>
            </a:r>
            <a:r>
              <a:rPr sz="2000" spc="-195" dirty="0">
                <a:solidFill>
                  <a:srgbClr val="073C8F"/>
                </a:solidFill>
                <a:latin typeface="Tahoma"/>
                <a:cs typeface="Tahoma"/>
                <a:hlinkClick r:id="rId8"/>
              </a:rPr>
              <a:t>.</a:t>
            </a:r>
            <a:r>
              <a:rPr sz="2000" spc="100" dirty="0">
                <a:solidFill>
                  <a:srgbClr val="073C8F"/>
                </a:solidFill>
                <a:latin typeface="Tahoma"/>
                <a:cs typeface="Tahoma"/>
                <a:hlinkClick r:id="rId8"/>
              </a:rPr>
              <a:t>27</a:t>
            </a:r>
            <a:r>
              <a:rPr sz="2000" spc="-195" dirty="0">
                <a:solidFill>
                  <a:srgbClr val="073C8F"/>
                </a:solidFill>
                <a:latin typeface="Tahoma"/>
                <a:cs typeface="Tahoma"/>
                <a:hlinkClick r:id="rId8"/>
              </a:rPr>
              <a:t>.</a:t>
            </a:r>
            <a:r>
              <a:rPr sz="2000" spc="275" dirty="0">
                <a:solidFill>
                  <a:srgbClr val="073C8F"/>
                </a:solidFill>
                <a:latin typeface="Tahoma"/>
                <a:cs typeface="Tahoma"/>
                <a:hlinkClick r:id="rId8"/>
              </a:rPr>
              <a:t>0</a:t>
            </a:r>
            <a:r>
              <a:rPr sz="2000" spc="100" dirty="0">
                <a:solidFill>
                  <a:srgbClr val="073C8F"/>
                </a:solidFill>
                <a:latin typeface="Tahoma"/>
                <a:cs typeface="Tahoma"/>
                <a:hlinkClick r:id="rId8"/>
              </a:rPr>
              <a:t>7</a:t>
            </a:r>
            <a:r>
              <a:rPr sz="2000" spc="-195" dirty="0">
                <a:solidFill>
                  <a:srgbClr val="073C8F"/>
                </a:solidFill>
                <a:latin typeface="Tahoma"/>
                <a:cs typeface="Tahoma"/>
                <a:hlinkClick r:id="rId8"/>
              </a:rPr>
              <a:t>.</a:t>
            </a:r>
            <a:r>
              <a:rPr sz="2000" spc="-170" dirty="0">
                <a:solidFill>
                  <a:srgbClr val="073C8F"/>
                </a:solidFill>
                <a:latin typeface="Tahoma"/>
                <a:cs typeface="Tahoma"/>
                <a:hlinkClick r:id="rId8"/>
              </a:rPr>
              <a:t>1</a:t>
            </a:r>
            <a:r>
              <a:rPr sz="2000" spc="-165" dirty="0">
                <a:solidFill>
                  <a:srgbClr val="073C8F"/>
                </a:solidFill>
                <a:latin typeface="Tahoma"/>
                <a:cs typeface="Tahoma"/>
                <a:hlinkClick r:id="rId8"/>
              </a:rPr>
              <a:t>1</a:t>
            </a:r>
            <a:r>
              <a:rPr sz="2000" dirty="0">
                <a:solidFill>
                  <a:srgbClr val="073C8F"/>
                </a:solidFill>
                <a:latin typeface="Tahoma"/>
                <a:cs typeface="Tahoma"/>
              </a:rPr>
              <a:t>	</a:t>
            </a:r>
            <a:r>
              <a:rPr sz="3000" spc="82" baseline="1388" dirty="0">
                <a:solidFill>
                  <a:srgbClr val="073C8F"/>
                </a:solidFill>
                <a:latin typeface="Verdana"/>
                <a:cs typeface="Verdana"/>
              </a:rPr>
              <a:t>G</a:t>
            </a:r>
            <a:r>
              <a:rPr sz="3000" spc="60" baseline="1388" dirty="0">
                <a:solidFill>
                  <a:srgbClr val="073C8F"/>
                </a:solidFill>
                <a:latin typeface="Verdana"/>
                <a:cs typeface="Verdana"/>
              </a:rPr>
              <a:t>O</a:t>
            </a:r>
            <a:r>
              <a:rPr sz="3000" spc="-120" baseline="1388" dirty="0">
                <a:solidFill>
                  <a:srgbClr val="073C8F"/>
                </a:solidFill>
                <a:latin typeface="Verdana"/>
                <a:cs typeface="Verdana"/>
              </a:rPr>
              <a:t>R</a:t>
            </a:r>
            <a:r>
              <a:rPr sz="3000" spc="135" baseline="1388" dirty="0">
                <a:solidFill>
                  <a:srgbClr val="073C8F"/>
                </a:solidFill>
                <a:latin typeface="Verdana"/>
                <a:cs typeface="Verdana"/>
              </a:rPr>
              <a:t>C</a:t>
            </a:r>
            <a:r>
              <a:rPr sz="3000" spc="-165" baseline="1388" dirty="0">
                <a:solidFill>
                  <a:srgbClr val="073C8F"/>
                </a:solidFill>
                <a:latin typeface="Verdana"/>
                <a:cs typeface="Verdana"/>
              </a:rPr>
              <a:t>Z</a:t>
            </a:r>
            <a:r>
              <a:rPr sz="3000" spc="22" baseline="1388" dirty="0">
                <a:solidFill>
                  <a:srgbClr val="073C8F"/>
                </a:solidFill>
                <a:latin typeface="Verdana"/>
                <a:cs typeface="Verdana"/>
              </a:rPr>
              <a:t>A</a:t>
            </a:r>
            <a:r>
              <a:rPr sz="3000" spc="-187" baseline="1388" dirty="0">
                <a:solidFill>
                  <a:srgbClr val="073C8F"/>
                </a:solidFill>
                <a:latin typeface="Verdana"/>
                <a:cs typeface="Verdana"/>
              </a:rPr>
              <a:t>K</a:t>
            </a:r>
            <a:r>
              <a:rPr sz="3000" spc="-217" baseline="1388" dirty="0">
                <a:solidFill>
                  <a:srgbClr val="073C8F"/>
                </a:solidFill>
                <a:latin typeface="Verdana"/>
                <a:cs typeface="Verdana"/>
              </a:rPr>
              <a:t> </a:t>
            </a:r>
            <a:r>
              <a:rPr sz="3000" spc="22" baseline="1388" dirty="0">
                <a:solidFill>
                  <a:srgbClr val="073C8F"/>
                </a:solidFill>
                <a:latin typeface="Verdana"/>
                <a:cs typeface="Verdana"/>
              </a:rPr>
              <a:t>V</a:t>
            </a:r>
            <a:r>
              <a:rPr sz="3000" spc="-150" baseline="1388" dirty="0">
                <a:solidFill>
                  <a:srgbClr val="073C8F"/>
                </a:solidFill>
                <a:latin typeface="Verdana"/>
                <a:cs typeface="Verdana"/>
              </a:rPr>
              <a:t>i</a:t>
            </a:r>
            <a:r>
              <a:rPr sz="3000" spc="-179" baseline="1388" dirty="0">
                <a:solidFill>
                  <a:srgbClr val="073C8F"/>
                </a:solidFill>
                <a:latin typeface="Verdana"/>
                <a:cs typeface="Verdana"/>
              </a:rPr>
              <a:t>n</a:t>
            </a:r>
            <a:r>
              <a:rPr sz="3000" spc="232" baseline="1388" dirty="0">
                <a:solidFill>
                  <a:srgbClr val="073C8F"/>
                </a:solidFill>
                <a:latin typeface="Verdana"/>
                <a:cs typeface="Verdana"/>
              </a:rPr>
              <a:t>c</a:t>
            </a:r>
            <a:r>
              <a:rPr sz="3000" spc="89" baseline="1388" dirty="0">
                <a:solidFill>
                  <a:srgbClr val="073C8F"/>
                </a:solidFill>
                <a:latin typeface="Verdana"/>
                <a:cs typeface="Verdana"/>
              </a:rPr>
              <a:t>e</a:t>
            </a:r>
            <a:r>
              <a:rPr sz="3000" spc="-179" baseline="1388" dirty="0">
                <a:solidFill>
                  <a:srgbClr val="073C8F"/>
                </a:solidFill>
                <a:latin typeface="Verdana"/>
                <a:cs typeface="Verdana"/>
              </a:rPr>
              <a:t>n</a:t>
            </a:r>
            <a:r>
              <a:rPr sz="3000" spc="-104" baseline="1388" dirty="0">
                <a:solidFill>
                  <a:srgbClr val="073C8F"/>
                </a:solidFill>
                <a:latin typeface="Verdana"/>
                <a:cs typeface="Verdana"/>
              </a:rPr>
              <a:t>t</a:t>
            </a:r>
            <a:endParaRPr sz="3000" baseline="1388">
              <a:latin typeface="Verdana"/>
              <a:cs typeface="Verdana"/>
            </a:endParaRPr>
          </a:p>
          <a:p>
            <a:pPr marL="54610">
              <a:lnSpc>
                <a:spcPct val="100000"/>
              </a:lnSpc>
              <a:spcBef>
                <a:spcPts val="720"/>
              </a:spcBef>
            </a:pPr>
            <a:r>
              <a:rPr sz="2000" u="heavy" spc="-40" dirty="0">
                <a:solidFill>
                  <a:srgbClr val="073C8F"/>
                </a:solidFill>
                <a:uFill>
                  <a:solidFill>
                    <a:srgbClr val="073C8F"/>
                  </a:solidFill>
                </a:uFill>
                <a:latin typeface="Verdana"/>
                <a:cs typeface="Verdana"/>
                <a:hlinkClick r:id="rId9"/>
              </a:rPr>
              <a:t>vincent.</a:t>
            </a:r>
            <a:r>
              <a:rPr sz="2000" spc="-40" dirty="0">
                <a:solidFill>
                  <a:srgbClr val="073C8F"/>
                </a:solidFill>
                <a:latin typeface="Verdana"/>
                <a:cs typeface="Verdana"/>
                <a:hlinkClick r:id="rId9"/>
              </a:rPr>
              <a:t>g</a:t>
            </a:r>
            <a:r>
              <a:rPr sz="2000" u="heavy" spc="-40" dirty="0">
                <a:solidFill>
                  <a:srgbClr val="073C8F"/>
                </a:solidFill>
                <a:uFill>
                  <a:solidFill>
                    <a:srgbClr val="073C8F"/>
                  </a:solidFill>
                </a:uFill>
                <a:latin typeface="Verdana"/>
                <a:cs typeface="Verdana"/>
                <a:hlinkClick r:id="rId9"/>
              </a:rPr>
              <a:t>orczak@hautsdefrance.fr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984979" y="10066425"/>
            <a:ext cx="5259070" cy="19050"/>
          </a:xfrm>
          <a:custGeom>
            <a:avLst/>
            <a:gdLst/>
            <a:ahLst/>
            <a:cxnLst/>
            <a:rect l="l" t="t" r="r" b="b"/>
            <a:pathLst>
              <a:path w="5259069" h="19050">
                <a:moveTo>
                  <a:pt x="5258905" y="0"/>
                </a:moveTo>
                <a:lnTo>
                  <a:pt x="1233957" y="0"/>
                </a:lnTo>
                <a:lnTo>
                  <a:pt x="0" y="0"/>
                </a:lnTo>
                <a:lnTo>
                  <a:pt x="0" y="19050"/>
                </a:lnTo>
                <a:lnTo>
                  <a:pt x="1233957" y="19050"/>
                </a:lnTo>
                <a:lnTo>
                  <a:pt x="5258905" y="19050"/>
                </a:lnTo>
                <a:lnTo>
                  <a:pt x="5258905" y="0"/>
                </a:lnTo>
                <a:close/>
              </a:path>
            </a:pathLst>
          </a:custGeom>
          <a:solidFill>
            <a:srgbClr val="073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577210" y="9780734"/>
            <a:ext cx="56800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spc="-60" dirty="0">
                <a:solidFill>
                  <a:srgbClr val="073C8F"/>
                </a:solidFill>
                <a:uFill>
                  <a:solidFill>
                    <a:srgbClr val="073C8F"/>
                  </a:solidFill>
                </a:uFill>
                <a:latin typeface="Verdana"/>
                <a:cs typeface="Verdana"/>
                <a:hlinkClick r:id="rId10"/>
              </a:rPr>
              <a:t>htt</a:t>
            </a:r>
            <a:r>
              <a:rPr sz="2000" spc="-60" dirty="0">
                <a:solidFill>
                  <a:srgbClr val="073C8F"/>
                </a:solidFill>
                <a:latin typeface="Verdana"/>
                <a:cs typeface="Verdana"/>
                <a:hlinkClick r:id="rId10"/>
              </a:rPr>
              <a:t>ps://entreprises.hautsdefrance.fr/transnum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61" y="9102685"/>
            <a:ext cx="8277859" cy="5080"/>
          </a:xfrm>
          <a:custGeom>
            <a:avLst/>
            <a:gdLst/>
            <a:ahLst/>
            <a:cxnLst/>
            <a:rect l="l" t="t" r="r" b="b"/>
            <a:pathLst>
              <a:path w="8277859" h="5079">
                <a:moveTo>
                  <a:pt x="0" y="0"/>
                </a:moveTo>
                <a:lnTo>
                  <a:pt x="8277247" y="4755"/>
                </a:lnTo>
              </a:path>
            </a:pathLst>
          </a:custGeom>
          <a:ln w="9524">
            <a:solidFill>
              <a:srgbClr val="073C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064374" y="9112210"/>
            <a:ext cx="8223884" cy="14604"/>
          </a:xfrm>
          <a:custGeom>
            <a:avLst/>
            <a:gdLst/>
            <a:ahLst/>
            <a:cxnLst/>
            <a:rect l="l" t="t" r="r" b="b"/>
            <a:pathLst>
              <a:path w="8223884" h="14604">
                <a:moveTo>
                  <a:pt x="5" y="0"/>
                </a:moveTo>
                <a:lnTo>
                  <a:pt x="8223624" y="4725"/>
                </a:lnTo>
                <a:lnTo>
                  <a:pt x="8223624" y="14250"/>
                </a:lnTo>
                <a:lnTo>
                  <a:pt x="0" y="9524"/>
                </a:lnTo>
                <a:lnTo>
                  <a:pt x="5" y="0"/>
                </a:lnTo>
                <a:close/>
              </a:path>
            </a:pathLst>
          </a:custGeom>
          <a:solidFill>
            <a:srgbClr val="073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5290769" cy="1076324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249669" y="1717852"/>
            <a:ext cx="438784" cy="438784"/>
          </a:xfrm>
          <a:custGeom>
            <a:avLst/>
            <a:gdLst/>
            <a:ahLst/>
            <a:cxnLst/>
            <a:rect l="l" t="t" r="r" b="b"/>
            <a:pathLst>
              <a:path w="438784" h="438785">
                <a:moveTo>
                  <a:pt x="242722" y="196037"/>
                </a:moveTo>
                <a:lnTo>
                  <a:pt x="227330" y="196037"/>
                </a:lnTo>
                <a:lnTo>
                  <a:pt x="220992" y="214680"/>
                </a:lnTo>
                <a:lnTo>
                  <a:pt x="220103" y="217462"/>
                </a:lnTo>
                <a:lnTo>
                  <a:pt x="219202" y="221234"/>
                </a:lnTo>
                <a:lnTo>
                  <a:pt x="218948" y="219671"/>
                </a:lnTo>
                <a:lnTo>
                  <a:pt x="218363" y="217589"/>
                </a:lnTo>
                <a:lnTo>
                  <a:pt x="211112" y="196037"/>
                </a:lnTo>
                <a:lnTo>
                  <a:pt x="202133" y="196037"/>
                </a:lnTo>
                <a:lnTo>
                  <a:pt x="194779" y="217906"/>
                </a:lnTo>
                <a:lnTo>
                  <a:pt x="194246" y="219837"/>
                </a:lnTo>
                <a:lnTo>
                  <a:pt x="193992" y="221234"/>
                </a:lnTo>
                <a:lnTo>
                  <a:pt x="193827" y="220256"/>
                </a:lnTo>
                <a:lnTo>
                  <a:pt x="193040" y="217233"/>
                </a:lnTo>
                <a:lnTo>
                  <a:pt x="185889" y="196037"/>
                </a:lnTo>
                <a:lnTo>
                  <a:pt x="174002" y="196037"/>
                </a:lnTo>
                <a:lnTo>
                  <a:pt x="170586" y="196037"/>
                </a:lnTo>
                <a:lnTo>
                  <a:pt x="158610" y="196037"/>
                </a:lnTo>
                <a:lnTo>
                  <a:pt x="152273" y="214680"/>
                </a:lnTo>
                <a:lnTo>
                  <a:pt x="151396" y="217462"/>
                </a:lnTo>
                <a:lnTo>
                  <a:pt x="150482" y="221234"/>
                </a:lnTo>
                <a:lnTo>
                  <a:pt x="150228" y="219671"/>
                </a:lnTo>
                <a:lnTo>
                  <a:pt x="149656" y="217589"/>
                </a:lnTo>
                <a:lnTo>
                  <a:pt x="142392" y="196037"/>
                </a:lnTo>
                <a:lnTo>
                  <a:pt x="133413" y="196037"/>
                </a:lnTo>
                <a:lnTo>
                  <a:pt x="126072" y="217906"/>
                </a:lnTo>
                <a:lnTo>
                  <a:pt x="125526" y="219837"/>
                </a:lnTo>
                <a:lnTo>
                  <a:pt x="125285" y="221234"/>
                </a:lnTo>
                <a:lnTo>
                  <a:pt x="125107" y="220256"/>
                </a:lnTo>
                <a:lnTo>
                  <a:pt x="124333" y="217233"/>
                </a:lnTo>
                <a:lnTo>
                  <a:pt x="117182" y="196037"/>
                </a:lnTo>
                <a:lnTo>
                  <a:pt x="105295" y="196037"/>
                </a:lnTo>
                <a:lnTo>
                  <a:pt x="101866" y="196037"/>
                </a:lnTo>
                <a:lnTo>
                  <a:pt x="89916" y="196037"/>
                </a:lnTo>
                <a:lnTo>
                  <a:pt x="83566" y="214680"/>
                </a:lnTo>
                <a:lnTo>
                  <a:pt x="82689" y="217462"/>
                </a:lnTo>
                <a:lnTo>
                  <a:pt x="81775" y="221234"/>
                </a:lnTo>
                <a:lnTo>
                  <a:pt x="81521" y="219671"/>
                </a:lnTo>
                <a:lnTo>
                  <a:pt x="80949" y="217589"/>
                </a:lnTo>
                <a:lnTo>
                  <a:pt x="73672" y="196037"/>
                </a:lnTo>
                <a:lnTo>
                  <a:pt x="64706" y="196037"/>
                </a:lnTo>
                <a:lnTo>
                  <a:pt x="57365" y="217906"/>
                </a:lnTo>
                <a:lnTo>
                  <a:pt x="56819" y="219837"/>
                </a:lnTo>
                <a:lnTo>
                  <a:pt x="56565" y="221234"/>
                </a:lnTo>
                <a:lnTo>
                  <a:pt x="56413" y="220256"/>
                </a:lnTo>
                <a:lnTo>
                  <a:pt x="55626" y="217233"/>
                </a:lnTo>
                <a:lnTo>
                  <a:pt x="48475" y="196037"/>
                </a:lnTo>
                <a:lnTo>
                  <a:pt x="33159" y="196037"/>
                </a:lnTo>
                <a:lnTo>
                  <a:pt x="50774" y="238163"/>
                </a:lnTo>
                <a:lnTo>
                  <a:pt x="61290" y="238163"/>
                </a:lnTo>
                <a:lnTo>
                  <a:pt x="67500" y="219151"/>
                </a:lnTo>
                <a:lnTo>
                  <a:pt x="68364" y="216331"/>
                </a:lnTo>
                <a:lnTo>
                  <a:pt x="68910" y="214223"/>
                </a:lnTo>
                <a:lnTo>
                  <a:pt x="69215" y="212547"/>
                </a:lnTo>
                <a:lnTo>
                  <a:pt x="70205" y="216928"/>
                </a:lnTo>
                <a:lnTo>
                  <a:pt x="77101" y="238175"/>
                </a:lnTo>
                <a:lnTo>
                  <a:pt x="87617" y="238175"/>
                </a:lnTo>
                <a:lnTo>
                  <a:pt x="103568" y="200139"/>
                </a:lnTo>
                <a:lnTo>
                  <a:pt x="119481" y="238163"/>
                </a:lnTo>
                <a:lnTo>
                  <a:pt x="129984" y="238163"/>
                </a:lnTo>
                <a:lnTo>
                  <a:pt x="137071" y="216331"/>
                </a:lnTo>
                <a:lnTo>
                  <a:pt x="137617" y="214223"/>
                </a:lnTo>
                <a:lnTo>
                  <a:pt x="137922" y="212547"/>
                </a:lnTo>
                <a:lnTo>
                  <a:pt x="138912" y="216928"/>
                </a:lnTo>
                <a:lnTo>
                  <a:pt x="145808" y="238175"/>
                </a:lnTo>
                <a:lnTo>
                  <a:pt x="156324" y="238175"/>
                </a:lnTo>
                <a:lnTo>
                  <a:pt x="172288" y="200126"/>
                </a:lnTo>
                <a:lnTo>
                  <a:pt x="188188" y="238163"/>
                </a:lnTo>
                <a:lnTo>
                  <a:pt x="198704" y="238163"/>
                </a:lnTo>
                <a:lnTo>
                  <a:pt x="205790" y="216331"/>
                </a:lnTo>
                <a:lnTo>
                  <a:pt x="206324" y="214223"/>
                </a:lnTo>
                <a:lnTo>
                  <a:pt x="206629" y="212547"/>
                </a:lnTo>
                <a:lnTo>
                  <a:pt x="207924" y="218020"/>
                </a:lnTo>
                <a:lnTo>
                  <a:pt x="214515" y="238175"/>
                </a:lnTo>
                <a:lnTo>
                  <a:pt x="225031" y="238175"/>
                </a:lnTo>
                <a:lnTo>
                  <a:pt x="242722" y="196037"/>
                </a:lnTo>
                <a:close/>
              </a:path>
              <a:path w="438784" h="438785">
                <a:moveTo>
                  <a:pt x="256641" y="228968"/>
                </a:moveTo>
                <a:lnTo>
                  <a:pt x="255841" y="226974"/>
                </a:lnTo>
                <a:lnTo>
                  <a:pt x="252615" y="223748"/>
                </a:lnTo>
                <a:lnTo>
                  <a:pt x="250596" y="222948"/>
                </a:lnTo>
                <a:lnTo>
                  <a:pt x="245808" y="222948"/>
                </a:lnTo>
                <a:lnTo>
                  <a:pt x="243827" y="223748"/>
                </a:lnTo>
                <a:lnTo>
                  <a:pt x="240639" y="226974"/>
                </a:lnTo>
                <a:lnTo>
                  <a:pt x="239839" y="228968"/>
                </a:lnTo>
                <a:lnTo>
                  <a:pt x="239839" y="231330"/>
                </a:lnTo>
                <a:lnTo>
                  <a:pt x="239839" y="233692"/>
                </a:lnTo>
                <a:lnTo>
                  <a:pt x="240639" y="235699"/>
                </a:lnTo>
                <a:lnTo>
                  <a:pt x="243865" y="238975"/>
                </a:lnTo>
                <a:lnTo>
                  <a:pt x="245833" y="239801"/>
                </a:lnTo>
                <a:lnTo>
                  <a:pt x="250571" y="239801"/>
                </a:lnTo>
                <a:lnTo>
                  <a:pt x="252577" y="238975"/>
                </a:lnTo>
                <a:lnTo>
                  <a:pt x="255828" y="235699"/>
                </a:lnTo>
                <a:lnTo>
                  <a:pt x="256641" y="233692"/>
                </a:lnTo>
                <a:lnTo>
                  <a:pt x="256641" y="228968"/>
                </a:lnTo>
                <a:close/>
              </a:path>
              <a:path w="438784" h="438785">
                <a:moveTo>
                  <a:pt x="397268" y="228892"/>
                </a:moveTo>
                <a:lnTo>
                  <a:pt x="393509" y="225132"/>
                </a:lnTo>
                <a:lnTo>
                  <a:pt x="275094" y="225132"/>
                </a:lnTo>
                <a:lnTo>
                  <a:pt x="271335" y="228892"/>
                </a:lnTo>
                <a:lnTo>
                  <a:pt x="271335" y="238163"/>
                </a:lnTo>
                <a:lnTo>
                  <a:pt x="275094" y="241922"/>
                </a:lnTo>
                <a:lnTo>
                  <a:pt x="388874" y="241922"/>
                </a:lnTo>
                <a:lnTo>
                  <a:pt x="393496" y="241922"/>
                </a:lnTo>
                <a:lnTo>
                  <a:pt x="397268" y="238163"/>
                </a:lnTo>
                <a:lnTo>
                  <a:pt x="397268" y="228892"/>
                </a:lnTo>
                <a:close/>
              </a:path>
              <a:path w="438784" h="438785">
                <a:moveTo>
                  <a:pt x="438327" y="219176"/>
                </a:moveTo>
                <a:lnTo>
                  <a:pt x="433743" y="174294"/>
                </a:lnTo>
                <a:lnTo>
                  <a:pt x="432587" y="169570"/>
                </a:lnTo>
                <a:lnTo>
                  <a:pt x="432523" y="168986"/>
                </a:lnTo>
                <a:lnTo>
                  <a:pt x="432282" y="168338"/>
                </a:lnTo>
                <a:lnTo>
                  <a:pt x="430187" y="159715"/>
                </a:lnTo>
                <a:lnTo>
                  <a:pt x="429171" y="156095"/>
                </a:lnTo>
                <a:lnTo>
                  <a:pt x="427431" y="154787"/>
                </a:lnTo>
                <a:lnTo>
                  <a:pt x="421525" y="138290"/>
                </a:lnTo>
                <a:lnTo>
                  <a:pt x="421525" y="219176"/>
                </a:lnTo>
                <a:lnTo>
                  <a:pt x="416217" y="265188"/>
                </a:lnTo>
                <a:lnTo>
                  <a:pt x="416090" y="265747"/>
                </a:lnTo>
                <a:lnTo>
                  <a:pt x="415290" y="267970"/>
                </a:lnTo>
                <a:lnTo>
                  <a:pt x="409270" y="267970"/>
                </a:lnTo>
                <a:lnTo>
                  <a:pt x="409270" y="284772"/>
                </a:lnTo>
                <a:lnTo>
                  <a:pt x="400926" y="308089"/>
                </a:lnTo>
                <a:lnTo>
                  <a:pt x="382625" y="336854"/>
                </a:lnTo>
                <a:lnTo>
                  <a:pt x="369049" y="336854"/>
                </a:lnTo>
                <a:lnTo>
                  <a:pt x="369049" y="353644"/>
                </a:lnTo>
                <a:lnTo>
                  <a:pt x="345668" y="377024"/>
                </a:lnTo>
                <a:lnTo>
                  <a:pt x="310832" y="399199"/>
                </a:lnTo>
                <a:lnTo>
                  <a:pt x="318782" y="392150"/>
                </a:lnTo>
                <a:lnTo>
                  <a:pt x="337794" y="368515"/>
                </a:lnTo>
                <a:lnTo>
                  <a:pt x="346468" y="353644"/>
                </a:lnTo>
                <a:lnTo>
                  <a:pt x="369049" y="353644"/>
                </a:lnTo>
                <a:lnTo>
                  <a:pt x="369049" y="336854"/>
                </a:lnTo>
                <a:lnTo>
                  <a:pt x="355549" y="336854"/>
                </a:lnTo>
                <a:lnTo>
                  <a:pt x="366369" y="310769"/>
                </a:lnTo>
                <a:lnTo>
                  <a:pt x="373430" y="284772"/>
                </a:lnTo>
                <a:lnTo>
                  <a:pt x="409270" y="284772"/>
                </a:lnTo>
                <a:lnTo>
                  <a:pt x="409270" y="267970"/>
                </a:lnTo>
                <a:lnTo>
                  <a:pt x="369544" y="267970"/>
                </a:lnTo>
                <a:lnTo>
                  <a:pt x="356514" y="267970"/>
                </a:lnTo>
                <a:lnTo>
                  <a:pt x="356514" y="284772"/>
                </a:lnTo>
                <a:lnTo>
                  <a:pt x="336664" y="336854"/>
                </a:lnTo>
                <a:lnTo>
                  <a:pt x="325551" y="336854"/>
                </a:lnTo>
                <a:lnTo>
                  <a:pt x="325551" y="353644"/>
                </a:lnTo>
                <a:lnTo>
                  <a:pt x="303593" y="383540"/>
                </a:lnTo>
                <a:lnTo>
                  <a:pt x="263956" y="411556"/>
                </a:lnTo>
                <a:lnTo>
                  <a:pt x="253720" y="413842"/>
                </a:lnTo>
                <a:lnTo>
                  <a:pt x="265811" y="389445"/>
                </a:lnTo>
                <a:lnTo>
                  <a:pt x="273672" y="366064"/>
                </a:lnTo>
                <a:lnTo>
                  <a:pt x="276694" y="353644"/>
                </a:lnTo>
                <a:lnTo>
                  <a:pt x="325551" y="353644"/>
                </a:lnTo>
                <a:lnTo>
                  <a:pt x="325551" y="336854"/>
                </a:lnTo>
                <a:lnTo>
                  <a:pt x="280606" y="336854"/>
                </a:lnTo>
                <a:lnTo>
                  <a:pt x="285318" y="309486"/>
                </a:lnTo>
                <a:lnTo>
                  <a:pt x="288086" y="284772"/>
                </a:lnTo>
                <a:lnTo>
                  <a:pt x="356514" y="284772"/>
                </a:lnTo>
                <a:lnTo>
                  <a:pt x="356514" y="267970"/>
                </a:lnTo>
                <a:lnTo>
                  <a:pt x="271386" y="267970"/>
                </a:lnTo>
                <a:lnTo>
                  <a:pt x="271386" y="284772"/>
                </a:lnTo>
                <a:lnTo>
                  <a:pt x="267804" y="313055"/>
                </a:lnTo>
                <a:lnTo>
                  <a:pt x="263436" y="336854"/>
                </a:lnTo>
                <a:lnTo>
                  <a:pt x="259397" y="336854"/>
                </a:lnTo>
                <a:lnTo>
                  <a:pt x="259397" y="353644"/>
                </a:lnTo>
                <a:lnTo>
                  <a:pt x="242747" y="399516"/>
                </a:lnTo>
                <a:lnTo>
                  <a:pt x="219176" y="421538"/>
                </a:lnTo>
                <a:lnTo>
                  <a:pt x="211391" y="418973"/>
                </a:lnTo>
                <a:lnTo>
                  <a:pt x="203441" y="411530"/>
                </a:lnTo>
                <a:lnTo>
                  <a:pt x="195605" y="399516"/>
                </a:lnTo>
                <a:lnTo>
                  <a:pt x="188137" y="383298"/>
                </a:lnTo>
                <a:lnTo>
                  <a:pt x="184619" y="372872"/>
                </a:lnTo>
                <a:lnTo>
                  <a:pt x="184619" y="413842"/>
                </a:lnTo>
                <a:lnTo>
                  <a:pt x="174383" y="411556"/>
                </a:lnTo>
                <a:lnTo>
                  <a:pt x="134747" y="383540"/>
                </a:lnTo>
                <a:lnTo>
                  <a:pt x="127495" y="373684"/>
                </a:lnTo>
                <a:lnTo>
                  <a:pt x="127495" y="399199"/>
                </a:lnTo>
                <a:lnTo>
                  <a:pt x="92671" y="377024"/>
                </a:lnTo>
                <a:lnTo>
                  <a:pt x="69291" y="353644"/>
                </a:lnTo>
                <a:lnTo>
                  <a:pt x="91846" y="353644"/>
                </a:lnTo>
                <a:lnTo>
                  <a:pt x="100545" y="368515"/>
                </a:lnTo>
                <a:lnTo>
                  <a:pt x="119557" y="392150"/>
                </a:lnTo>
                <a:lnTo>
                  <a:pt x="127495" y="399199"/>
                </a:lnTo>
                <a:lnTo>
                  <a:pt x="127495" y="373684"/>
                </a:lnTo>
                <a:lnTo>
                  <a:pt x="112763" y="353644"/>
                </a:lnTo>
                <a:lnTo>
                  <a:pt x="161620" y="353644"/>
                </a:lnTo>
                <a:lnTo>
                  <a:pt x="164655" y="366064"/>
                </a:lnTo>
                <a:lnTo>
                  <a:pt x="172516" y="389445"/>
                </a:lnTo>
                <a:lnTo>
                  <a:pt x="184619" y="413842"/>
                </a:lnTo>
                <a:lnTo>
                  <a:pt x="184619" y="372872"/>
                </a:lnTo>
                <a:lnTo>
                  <a:pt x="181241" y="362851"/>
                </a:lnTo>
                <a:lnTo>
                  <a:pt x="178930" y="353644"/>
                </a:lnTo>
                <a:lnTo>
                  <a:pt x="259397" y="353644"/>
                </a:lnTo>
                <a:lnTo>
                  <a:pt x="259397" y="336854"/>
                </a:lnTo>
                <a:lnTo>
                  <a:pt x="174891" y="336854"/>
                </a:lnTo>
                <a:lnTo>
                  <a:pt x="170535" y="313067"/>
                </a:lnTo>
                <a:lnTo>
                  <a:pt x="166941" y="284772"/>
                </a:lnTo>
                <a:lnTo>
                  <a:pt x="271386" y="284772"/>
                </a:lnTo>
                <a:lnTo>
                  <a:pt x="271386" y="267970"/>
                </a:lnTo>
                <a:lnTo>
                  <a:pt x="157708" y="267970"/>
                </a:lnTo>
                <a:lnTo>
                  <a:pt x="157708" y="336854"/>
                </a:lnTo>
                <a:lnTo>
                  <a:pt x="101650" y="336854"/>
                </a:lnTo>
                <a:lnTo>
                  <a:pt x="82765" y="287274"/>
                </a:lnTo>
                <a:lnTo>
                  <a:pt x="82765" y="336854"/>
                </a:lnTo>
                <a:lnTo>
                  <a:pt x="55702" y="336854"/>
                </a:lnTo>
                <a:lnTo>
                  <a:pt x="37401" y="308089"/>
                </a:lnTo>
                <a:lnTo>
                  <a:pt x="29044" y="284772"/>
                </a:lnTo>
                <a:lnTo>
                  <a:pt x="64909" y="284772"/>
                </a:lnTo>
                <a:lnTo>
                  <a:pt x="71958" y="310769"/>
                </a:lnTo>
                <a:lnTo>
                  <a:pt x="82765" y="336854"/>
                </a:lnTo>
                <a:lnTo>
                  <a:pt x="82765" y="287274"/>
                </a:lnTo>
                <a:lnTo>
                  <a:pt x="81813" y="284772"/>
                </a:lnTo>
                <a:lnTo>
                  <a:pt x="150228" y="284772"/>
                </a:lnTo>
                <a:lnTo>
                  <a:pt x="153009" y="309486"/>
                </a:lnTo>
                <a:lnTo>
                  <a:pt x="157708" y="336854"/>
                </a:lnTo>
                <a:lnTo>
                  <a:pt x="157708" y="267970"/>
                </a:lnTo>
                <a:lnTo>
                  <a:pt x="68795" y="267970"/>
                </a:lnTo>
                <a:lnTo>
                  <a:pt x="23025" y="267970"/>
                </a:lnTo>
                <a:lnTo>
                  <a:pt x="22250" y="265823"/>
                </a:lnTo>
                <a:lnTo>
                  <a:pt x="22098" y="265137"/>
                </a:lnTo>
                <a:lnTo>
                  <a:pt x="17081" y="221640"/>
                </a:lnTo>
                <a:lnTo>
                  <a:pt x="17081" y="216687"/>
                </a:lnTo>
                <a:lnTo>
                  <a:pt x="22098" y="173215"/>
                </a:lnTo>
                <a:lnTo>
                  <a:pt x="22250" y="172542"/>
                </a:lnTo>
                <a:lnTo>
                  <a:pt x="23025" y="170383"/>
                </a:lnTo>
                <a:lnTo>
                  <a:pt x="68795" y="170383"/>
                </a:lnTo>
                <a:lnTo>
                  <a:pt x="155384" y="170383"/>
                </a:lnTo>
                <a:lnTo>
                  <a:pt x="285254" y="170383"/>
                </a:lnTo>
                <a:lnTo>
                  <a:pt x="371678" y="170383"/>
                </a:lnTo>
                <a:lnTo>
                  <a:pt x="415290" y="170383"/>
                </a:lnTo>
                <a:lnTo>
                  <a:pt x="416115" y="172681"/>
                </a:lnTo>
                <a:lnTo>
                  <a:pt x="416204" y="173062"/>
                </a:lnTo>
                <a:lnTo>
                  <a:pt x="421525" y="219176"/>
                </a:lnTo>
                <a:lnTo>
                  <a:pt x="421525" y="138290"/>
                </a:lnTo>
                <a:lnTo>
                  <a:pt x="416013" y="122872"/>
                </a:lnTo>
                <a:lnTo>
                  <a:pt x="409282" y="112293"/>
                </a:lnTo>
                <a:lnTo>
                  <a:pt x="409282" y="153593"/>
                </a:lnTo>
                <a:lnTo>
                  <a:pt x="373456" y="153593"/>
                </a:lnTo>
                <a:lnTo>
                  <a:pt x="366217" y="127152"/>
                </a:lnTo>
                <a:lnTo>
                  <a:pt x="356514" y="103847"/>
                </a:lnTo>
                <a:lnTo>
                  <a:pt x="356514" y="153593"/>
                </a:lnTo>
                <a:lnTo>
                  <a:pt x="288112" y="153593"/>
                </a:lnTo>
                <a:lnTo>
                  <a:pt x="285267" y="128422"/>
                </a:lnTo>
                <a:lnTo>
                  <a:pt x="280619" y="101460"/>
                </a:lnTo>
                <a:lnTo>
                  <a:pt x="336651" y="101460"/>
                </a:lnTo>
                <a:lnTo>
                  <a:pt x="356514" y="153593"/>
                </a:lnTo>
                <a:lnTo>
                  <a:pt x="356514" y="103847"/>
                </a:lnTo>
                <a:lnTo>
                  <a:pt x="355523" y="101460"/>
                </a:lnTo>
                <a:lnTo>
                  <a:pt x="381254" y="101460"/>
                </a:lnTo>
                <a:lnTo>
                  <a:pt x="382612" y="101460"/>
                </a:lnTo>
                <a:lnTo>
                  <a:pt x="400926" y="130251"/>
                </a:lnTo>
                <a:lnTo>
                  <a:pt x="409282" y="153593"/>
                </a:lnTo>
                <a:lnTo>
                  <a:pt x="409282" y="112293"/>
                </a:lnTo>
                <a:lnTo>
                  <a:pt x="390118" y="82169"/>
                </a:lnTo>
                <a:lnTo>
                  <a:pt x="369023" y="61074"/>
                </a:lnTo>
                <a:lnTo>
                  <a:pt x="369023" y="84670"/>
                </a:lnTo>
                <a:lnTo>
                  <a:pt x="346468" y="84670"/>
                </a:lnTo>
                <a:lnTo>
                  <a:pt x="337705" y="69697"/>
                </a:lnTo>
                <a:lnTo>
                  <a:pt x="325526" y="54571"/>
                </a:lnTo>
                <a:lnTo>
                  <a:pt x="325526" y="84670"/>
                </a:lnTo>
                <a:lnTo>
                  <a:pt x="276694" y="84670"/>
                </a:lnTo>
                <a:lnTo>
                  <a:pt x="273672" y="72263"/>
                </a:lnTo>
                <a:lnTo>
                  <a:pt x="271386" y="65443"/>
                </a:lnTo>
                <a:lnTo>
                  <a:pt x="271386" y="153593"/>
                </a:lnTo>
                <a:lnTo>
                  <a:pt x="166941" y="153593"/>
                </a:lnTo>
                <a:lnTo>
                  <a:pt x="170535" y="125285"/>
                </a:lnTo>
                <a:lnTo>
                  <a:pt x="174891" y="101460"/>
                </a:lnTo>
                <a:lnTo>
                  <a:pt x="263436" y="101460"/>
                </a:lnTo>
                <a:lnTo>
                  <a:pt x="267804" y="125285"/>
                </a:lnTo>
                <a:lnTo>
                  <a:pt x="271386" y="153593"/>
                </a:lnTo>
                <a:lnTo>
                  <a:pt x="271386" y="65443"/>
                </a:lnTo>
                <a:lnTo>
                  <a:pt x="265836" y="48869"/>
                </a:lnTo>
                <a:lnTo>
                  <a:pt x="259397" y="35915"/>
                </a:lnTo>
                <a:lnTo>
                  <a:pt x="259397" y="84670"/>
                </a:lnTo>
                <a:lnTo>
                  <a:pt x="178930" y="84670"/>
                </a:lnTo>
                <a:lnTo>
                  <a:pt x="195605" y="38798"/>
                </a:lnTo>
                <a:lnTo>
                  <a:pt x="219176" y="16789"/>
                </a:lnTo>
                <a:lnTo>
                  <a:pt x="226961" y="19342"/>
                </a:lnTo>
                <a:lnTo>
                  <a:pt x="250202" y="55029"/>
                </a:lnTo>
                <a:lnTo>
                  <a:pt x="259397" y="84670"/>
                </a:lnTo>
                <a:lnTo>
                  <a:pt x="259397" y="35915"/>
                </a:lnTo>
                <a:lnTo>
                  <a:pt x="253733" y="24498"/>
                </a:lnTo>
                <a:lnTo>
                  <a:pt x="263969" y="26771"/>
                </a:lnTo>
                <a:lnTo>
                  <a:pt x="303593" y="54800"/>
                </a:lnTo>
                <a:lnTo>
                  <a:pt x="325526" y="84670"/>
                </a:lnTo>
                <a:lnTo>
                  <a:pt x="325526" y="54571"/>
                </a:lnTo>
                <a:lnTo>
                  <a:pt x="318770" y="46177"/>
                </a:lnTo>
                <a:lnTo>
                  <a:pt x="310819" y="39141"/>
                </a:lnTo>
                <a:lnTo>
                  <a:pt x="345668" y="61315"/>
                </a:lnTo>
                <a:lnTo>
                  <a:pt x="369023" y="84670"/>
                </a:lnTo>
                <a:lnTo>
                  <a:pt x="369023" y="61074"/>
                </a:lnTo>
                <a:lnTo>
                  <a:pt x="315468" y="22313"/>
                </a:lnTo>
                <a:lnTo>
                  <a:pt x="269367" y="5803"/>
                </a:lnTo>
                <a:lnTo>
                  <a:pt x="246761" y="3200"/>
                </a:lnTo>
                <a:lnTo>
                  <a:pt x="246126" y="2971"/>
                </a:lnTo>
                <a:lnTo>
                  <a:pt x="220903" y="203"/>
                </a:lnTo>
                <a:lnTo>
                  <a:pt x="219202" y="12"/>
                </a:lnTo>
                <a:lnTo>
                  <a:pt x="192227" y="2971"/>
                </a:lnTo>
                <a:lnTo>
                  <a:pt x="191579" y="3200"/>
                </a:lnTo>
                <a:lnTo>
                  <a:pt x="184619" y="4013"/>
                </a:lnTo>
                <a:lnTo>
                  <a:pt x="184619" y="24498"/>
                </a:lnTo>
                <a:lnTo>
                  <a:pt x="172516" y="48869"/>
                </a:lnTo>
                <a:lnTo>
                  <a:pt x="164706" y="72148"/>
                </a:lnTo>
                <a:lnTo>
                  <a:pt x="161645" y="84670"/>
                </a:lnTo>
                <a:lnTo>
                  <a:pt x="157708" y="84670"/>
                </a:lnTo>
                <a:lnTo>
                  <a:pt x="157708" y="101460"/>
                </a:lnTo>
                <a:lnTo>
                  <a:pt x="153009" y="128854"/>
                </a:lnTo>
                <a:lnTo>
                  <a:pt x="150228" y="153593"/>
                </a:lnTo>
                <a:lnTo>
                  <a:pt x="81813" y="153593"/>
                </a:lnTo>
                <a:lnTo>
                  <a:pt x="101663" y="101460"/>
                </a:lnTo>
                <a:lnTo>
                  <a:pt x="157708" y="101460"/>
                </a:lnTo>
                <a:lnTo>
                  <a:pt x="157708" y="84670"/>
                </a:lnTo>
                <a:lnTo>
                  <a:pt x="112788" y="84670"/>
                </a:lnTo>
                <a:lnTo>
                  <a:pt x="134747" y="54800"/>
                </a:lnTo>
                <a:lnTo>
                  <a:pt x="174383" y="26771"/>
                </a:lnTo>
                <a:lnTo>
                  <a:pt x="184619" y="24498"/>
                </a:lnTo>
                <a:lnTo>
                  <a:pt x="184619" y="4013"/>
                </a:lnTo>
                <a:lnTo>
                  <a:pt x="168986" y="5803"/>
                </a:lnTo>
                <a:lnTo>
                  <a:pt x="127457" y="20675"/>
                </a:lnTo>
                <a:lnTo>
                  <a:pt x="127457" y="39166"/>
                </a:lnTo>
                <a:lnTo>
                  <a:pt x="119557" y="46177"/>
                </a:lnTo>
                <a:lnTo>
                  <a:pt x="100545" y="69811"/>
                </a:lnTo>
                <a:lnTo>
                  <a:pt x="91871" y="84670"/>
                </a:lnTo>
                <a:lnTo>
                  <a:pt x="82791" y="84670"/>
                </a:lnTo>
                <a:lnTo>
                  <a:pt x="82791" y="101460"/>
                </a:lnTo>
                <a:lnTo>
                  <a:pt x="71958" y="127571"/>
                </a:lnTo>
                <a:lnTo>
                  <a:pt x="64909" y="153593"/>
                </a:lnTo>
                <a:lnTo>
                  <a:pt x="29032" y="153593"/>
                </a:lnTo>
                <a:lnTo>
                  <a:pt x="37401" y="130251"/>
                </a:lnTo>
                <a:lnTo>
                  <a:pt x="55714" y="101460"/>
                </a:lnTo>
                <a:lnTo>
                  <a:pt x="82791" y="101460"/>
                </a:lnTo>
                <a:lnTo>
                  <a:pt x="82791" y="84670"/>
                </a:lnTo>
                <a:lnTo>
                  <a:pt x="69316" y="84670"/>
                </a:lnTo>
                <a:lnTo>
                  <a:pt x="92671" y="61315"/>
                </a:lnTo>
                <a:lnTo>
                  <a:pt x="127457" y="39166"/>
                </a:lnTo>
                <a:lnTo>
                  <a:pt x="127457" y="20675"/>
                </a:lnTo>
                <a:lnTo>
                  <a:pt x="122872" y="22313"/>
                </a:lnTo>
                <a:lnTo>
                  <a:pt x="82181" y="48209"/>
                </a:lnTo>
                <a:lnTo>
                  <a:pt x="48209" y="82169"/>
                </a:lnTo>
                <a:lnTo>
                  <a:pt x="46609" y="84670"/>
                </a:lnTo>
                <a:lnTo>
                  <a:pt x="45631" y="84670"/>
                </a:lnTo>
                <a:lnTo>
                  <a:pt x="41871" y="88430"/>
                </a:lnTo>
                <a:lnTo>
                  <a:pt x="41871" y="92138"/>
                </a:lnTo>
                <a:lnTo>
                  <a:pt x="22313" y="122872"/>
                </a:lnTo>
                <a:lnTo>
                  <a:pt x="10871" y="154838"/>
                </a:lnTo>
                <a:lnTo>
                  <a:pt x="9207" y="156083"/>
                </a:lnTo>
                <a:lnTo>
                  <a:pt x="8191" y="159702"/>
                </a:lnTo>
                <a:lnTo>
                  <a:pt x="5969" y="168529"/>
                </a:lnTo>
                <a:lnTo>
                  <a:pt x="5803" y="168986"/>
                </a:lnTo>
                <a:lnTo>
                  <a:pt x="5753" y="169354"/>
                </a:lnTo>
                <a:lnTo>
                  <a:pt x="266" y="208508"/>
                </a:lnTo>
                <a:lnTo>
                  <a:pt x="254" y="216916"/>
                </a:lnTo>
                <a:lnTo>
                  <a:pt x="0" y="219176"/>
                </a:lnTo>
                <a:lnTo>
                  <a:pt x="254" y="221830"/>
                </a:lnTo>
                <a:lnTo>
                  <a:pt x="254" y="229717"/>
                </a:lnTo>
                <a:lnTo>
                  <a:pt x="1193" y="242189"/>
                </a:lnTo>
                <a:lnTo>
                  <a:pt x="2844" y="254457"/>
                </a:lnTo>
                <a:lnTo>
                  <a:pt x="4089" y="260985"/>
                </a:lnTo>
                <a:lnTo>
                  <a:pt x="4216" y="262267"/>
                </a:lnTo>
                <a:lnTo>
                  <a:pt x="4533" y="263347"/>
                </a:lnTo>
                <a:lnTo>
                  <a:pt x="5168" y="266623"/>
                </a:lnTo>
                <a:lnTo>
                  <a:pt x="8178" y="278625"/>
                </a:lnTo>
                <a:lnTo>
                  <a:pt x="9194" y="282257"/>
                </a:lnTo>
                <a:lnTo>
                  <a:pt x="10591" y="283324"/>
                </a:lnTo>
                <a:lnTo>
                  <a:pt x="16586" y="303085"/>
                </a:lnTo>
                <a:lnTo>
                  <a:pt x="36703" y="340702"/>
                </a:lnTo>
                <a:lnTo>
                  <a:pt x="64198" y="374142"/>
                </a:lnTo>
                <a:lnTo>
                  <a:pt x="97650" y="401624"/>
                </a:lnTo>
                <a:lnTo>
                  <a:pt x="135267" y="421754"/>
                </a:lnTo>
                <a:lnTo>
                  <a:pt x="176085" y="434111"/>
                </a:lnTo>
                <a:lnTo>
                  <a:pt x="219176" y="438327"/>
                </a:lnTo>
                <a:lnTo>
                  <a:pt x="262267" y="434111"/>
                </a:lnTo>
                <a:lnTo>
                  <a:pt x="303098" y="421754"/>
                </a:lnTo>
                <a:lnTo>
                  <a:pt x="340702" y="401624"/>
                </a:lnTo>
                <a:lnTo>
                  <a:pt x="374142" y="374142"/>
                </a:lnTo>
                <a:lnTo>
                  <a:pt x="401624" y="340702"/>
                </a:lnTo>
                <a:lnTo>
                  <a:pt x="421754" y="303085"/>
                </a:lnTo>
                <a:lnTo>
                  <a:pt x="427723" y="283349"/>
                </a:lnTo>
                <a:lnTo>
                  <a:pt x="429158" y="282257"/>
                </a:lnTo>
                <a:lnTo>
                  <a:pt x="430187" y="278638"/>
                </a:lnTo>
                <a:lnTo>
                  <a:pt x="432777" y="267970"/>
                </a:lnTo>
                <a:lnTo>
                  <a:pt x="433743" y="264020"/>
                </a:lnTo>
                <a:lnTo>
                  <a:pt x="433946" y="262788"/>
                </a:lnTo>
                <a:lnTo>
                  <a:pt x="434111" y="262267"/>
                </a:lnTo>
                <a:lnTo>
                  <a:pt x="434200" y="261353"/>
                </a:lnTo>
                <a:lnTo>
                  <a:pt x="436283" y="249212"/>
                </a:lnTo>
                <a:lnTo>
                  <a:pt x="437819" y="234251"/>
                </a:lnTo>
                <a:lnTo>
                  <a:pt x="438327" y="219176"/>
                </a:lnTo>
                <a:close/>
              </a:path>
            </a:pathLst>
          </a:custGeom>
          <a:solidFill>
            <a:srgbClr val="00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25303" y="1727988"/>
            <a:ext cx="513905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50" dirty="0">
                <a:latin typeface="Tahoma"/>
                <a:cs typeface="Tahoma"/>
              </a:rPr>
              <a:t>BOOSTER</a:t>
            </a:r>
            <a:r>
              <a:rPr sz="2500" b="1" spc="-70" dirty="0">
                <a:latin typeface="Tahoma"/>
                <a:cs typeface="Tahoma"/>
              </a:rPr>
              <a:t> </a:t>
            </a:r>
            <a:r>
              <a:rPr sz="2500" b="1" spc="20" dirty="0">
                <a:latin typeface="Tahoma"/>
                <a:cs typeface="Tahoma"/>
              </a:rPr>
              <a:t>TPE</a:t>
            </a:r>
            <a:r>
              <a:rPr sz="2500" b="1" spc="-65" dirty="0">
                <a:latin typeface="Tahoma"/>
                <a:cs typeface="Tahoma"/>
              </a:rPr>
              <a:t> (volet </a:t>
            </a:r>
            <a:r>
              <a:rPr sz="2500" b="1" spc="-80" dirty="0">
                <a:latin typeface="Tahoma"/>
                <a:cs typeface="Tahoma"/>
              </a:rPr>
              <a:t>numérique)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49829" y="7305064"/>
            <a:ext cx="542925" cy="542290"/>
          </a:xfrm>
          <a:custGeom>
            <a:avLst/>
            <a:gdLst/>
            <a:ahLst/>
            <a:cxnLst/>
            <a:rect l="l" t="t" r="r" b="b"/>
            <a:pathLst>
              <a:path w="542925" h="542290">
                <a:moveTo>
                  <a:pt x="90487" y="207009"/>
                </a:moveTo>
                <a:lnTo>
                  <a:pt x="72389" y="207009"/>
                </a:lnTo>
                <a:lnTo>
                  <a:pt x="72389" y="99059"/>
                </a:lnTo>
                <a:lnTo>
                  <a:pt x="75950" y="81279"/>
                </a:lnTo>
                <a:lnTo>
                  <a:pt x="85653" y="67309"/>
                </a:lnTo>
                <a:lnTo>
                  <a:pt x="100036" y="57149"/>
                </a:lnTo>
                <a:lnTo>
                  <a:pt x="117633" y="53339"/>
                </a:lnTo>
                <a:lnTo>
                  <a:pt x="117633" y="44449"/>
                </a:lnTo>
                <a:lnTo>
                  <a:pt x="121193" y="26669"/>
                </a:lnTo>
                <a:lnTo>
                  <a:pt x="130897" y="12699"/>
                </a:lnTo>
                <a:lnTo>
                  <a:pt x="145280" y="2539"/>
                </a:lnTo>
                <a:lnTo>
                  <a:pt x="162877" y="0"/>
                </a:lnTo>
                <a:lnTo>
                  <a:pt x="434339" y="0"/>
                </a:lnTo>
                <a:lnTo>
                  <a:pt x="451937" y="2539"/>
                </a:lnTo>
                <a:lnTo>
                  <a:pt x="466319" y="12699"/>
                </a:lnTo>
                <a:lnTo>
                  <a:pt x="469848" y="17779"/>
                </a:lnTo>
                <a:lnTo>
                  <a:pt x="162877" y="17779"/>
                </a:lnTo>
                <a:lnTo>
                  <a:pt x="152313" y="19049"/>
                </a:lnTo>
                <a:lnTo>
                  <a:pt x="143684" y="25399"/>
                </a:lnTo>
                <a:lnTo>
                  <a:pt x="137865" y="34289"/>
                </a:lnTo>
                <a:lnTo>
                  <a:pt x="135731" y="44449"/>
                </a:lnTo>
                <a:lnTo>
                  <a:pt x="135731" y="71119"/>
                </a:lnTo>
                <a:lnTo>
                  <a:pt x="117633" y="71119"/>
                </a:lnTo>
                <a:lnTo>
                  <a:pt x="107069" y="73659"/>
                </a:lnTo>
                <a:lnTo>
                  <a:pt x="98440" y="80009"/>
                </a:lnTo>
                <a:lnTo>
                  <a:pt x="92621" y="88899"/>
                </a:lnTo>
                <a:lnTo>
                  <a:pt x="90487" y="99059"/>
                </a:lnTo>
                <a:lnTo>
                  <a:pt x="90487" y="207009"/>
                </a:lnTo>
                <a:close/>
              </a:path>
              <a:path w="542925" h="542290">
                <a:moveTo>
                  <a:pt x="479583" y="351789"/>
                </a:moveTo>
                <a:lnTo>
                  <a:pt x="461486" y="351789"/>
                </a:lnTo>
                <a:lnTo>
                  <a:pt x="461486" y="44449"/>
                </a:lnTo>
                <a:lnTo>
                  <a:pt x="459352" y="34289"/>
                </a:lnTo>
                <a:lnTo>
                  <a:pt x="453533" y="25399"/>
                </a:lnTo>
                <a:lnTo>
                  <a:pt x="444904" y="19049"/>
                </a:lnTo>
                <a:lnTo>
                  <a:pt x="434339" y="17779"/>
                </a:lnTo>
                <a:lnTo>
                  <a:pt x="469848" y="17779"/>
                </a:lnTo>
                <a:lnTo>
                  <a:pt x="476023" y="26669"/>
                </a:lnTo>
                <a:lnTo>
                  <a:pt x="479583" y="44449"/>
                </a:lnTo>
                <a:lnTo>
                  <a:pt x="479583" y="53339"/>
                </a:lnTo>
                <a:lnTo>
                  <a:pt x="497180" y="57149"/>
                </a:lnTo>
                <a:lnTo>
                  <a:pt x="511563" y="67309"/>
                </a:lnTo>
                <a:lnTo>
                  <a:pt x="514210" y="71119"/>
                </a:lnTo>
                <a:lnTo>
                  <a:pt x="479583" y="71119"/>
                </a:lnTo>
                <a:lnTo>
                  <a:pt x="479583" y="351789"/>
                </a:lnTo>
                <a:close/>
              </a:path>
              <a:path w="542925" h="542290">
                <a:moveTo>
                  <a:pt x="180974" y="53339"/>
                </a:moveTo>
                <a:lnTo>
                  <a:pt x="162877" y="53339"/>
                </a:lnTo>
                <a:lnTo>
                  <a:pt x="162877" y="35559"/>
                </a:lnTo>
                <a:lnTo>
                  <a:pt x="180974" y="35559"/>
                </a:lnTo>
                <a:lnTo>
                  <a:pt x="180974" y="53339"/>
                </a:lnTo>
                <a:close/>
              </a:path>
              <a:path w="542925" h="542290">
                <a:moveTo>
                  <a:pt x="217169" y="53339"/>
                </a:moveTo>
                <a:lnTo>
                  <a:pt x="199072" y="53339"/>
                </a:lnTo>
                <a:lnTo>
                  <a:pt x="199072" y="35559"/>
                </a:lnTo>
                <a:lnTo>
                  <a:pt x="217169" y="35559"/>
                </a:lnTo>
                <a:lnTo>
                  <a:pt x="217169" y="53339"/>
                </a:lnTo>
                <a:close/>
              </a:path>
              <a:path w="542925" h="542290">
                <a:moveTo>
                  <a:pt x="253364" y="53339"/>
                </a:moveTo>
                <a:lnTo>
                  <a:pt x="235267" y="53339"/>
                </a:lnTo>
                <a:lnTo>
                  <a:pt x="235267" y="35559"/>
                </a:lnTo>
                <a:lnTo>
                  <a:pt x="253364" y="35559"/>
                </a:lnTo>
                <a:lnTo>
                  <a:pt x="253364" y="53339"/>
                </a:lnTo>
                <a:close/>
              </a:path>
              <a:path w="542925" h="542290">
                <a:moveTo>
                  <a:pt x="135731" y="198119"/>
                </a:moveTo>
                <a:lnTo>
                  <a:pt x="117633" y="198119"/>
                </a:lnTo>
                <a:lnTo>
                  <a:pt x="117633" y="71119"/>
                </a:lnTo>
                <a:lnTo>
                  <a:pt x="135731" y="71119"/>
                </a:lnTo>
                <a:lnTo>
                  <a:pt x="135731" y="198119"/>
                </a:lnTo>
                <a:close/>
              </a:path>
              <a:path w="542925" h="542290">
                <a:moveTo>
                  <a:pt x="434339" y="90169"/>
                </a:moveTo>
                <a:lnTo>
                  <a:pt x="162877" y="90169"/>
                </a:lnTo>
                <a:lnTo>
                  <a:pt x="162877" y="71119"/>
                </a:lnTo>
                <a:lnTo>
                  <a:pt x="434339" y="71119"/>
                </a:lnTo>
                <a:lnTo>
                  <a:pt x="434339" y="90169"/>
                </a:lnTo>
                <a:close/>
              </a:path>
              <a:path w="542925" h="542290">
                <a:moveTo>
                  <a:pt x="524827" y="379729"/>
                </a:moveTo>
                <a:lnTo>
                  <a:pt x="506729" y="379729"/>
                </a:lnTo>
                <a:lnTo>
                  <a:pt x="506729" y="99059"/>
                </a:lnTo>
                <a:lnTo>
                  <a:pt x="504595" y="88899"/>
                </a:lnTo>
                <a:lnTo>
                  <a:pt x="498776" y="80009"/>
                </a:lnTo>
                <a:lnTo>
                  <a:pt x="490147" y="73659"/>
                </a:lnTo>
                <a:lnTo>
                  <a:pt x="479583" y="71119"/>
                </a:lnTo>
                <a:lnTo>
                  <a:pt x="514210" y="71119"/>
                </a:lnTo>
                <a:lnTo>
                  <a:pt x="521267" y="81279"/>
                </a:lnTo>
                <a:lnTo>
                  <a:pt x="524827" y="99059"/>
                </a:lnTo>
                <a:lnTo>
                  <a:pt x="524827" y="379729"/>
                </a:lnTo>
                <a:close/>
              </a:path>
              <a:path w="542925" h="542290">
                <a:moveTo>
                  <a:pt x="192922" y="209549"/>
                </a:moveTo>
                <a:lnTo>
                  <a:pt x="175319" y="205739"/>
                </a:lnTo>
                <a:lnTo>
                  <a:pt x="178213" y="195579"/>
                </a:lnTo>
                <a:lnTo>
                  <a:pt x="181955" y="185419"/>
                </a:lnTo>
                <a:lnTo>
                  <a:pt x="206496" y="147319"/>
                </a:lnTo>
                <a:lnTo>
                  <a:pt x="244173" y="120649"/>
                </a:lnTo>
                <a:lnTo>
                  <a:pt x="282347" y="109219"/>
                </a:lnTo>
                <a:lnTo>
                  <a:pt x="298599" y="107949"/>
                </a:lnTo>
                <a:lnTo>
                  <a:pt x="314865" y="109219"/>
                </a:lnTo>
                <a:lnTo>
                  <a:pt x="330880" y="111759"/>
                </a:lnTo>
                <a:lnTo>
                  <a:pt x="353059" y="120649"/>
                </a:lnTo>
                <a:lnTo>
                  <a:pt x="364228" y="126999"/>
                </a:lnTo>
                <a:lnTo>
                  <a:pt x="284364" y="126999"/>
                </a:lnTo>
                <a:lnTo>
                  <a:pt x="274148" y="129539"/>
                </a:lnTo>
                <a:lnTo>
                  <a:pt x="269299" y="137159"/>
                </a:lnTo>
                <a:lnTo>
                  <a:pt x="268555" y="138429"/>
                </a:lnTo>
                <a:lnTo>
                  <a:pt x="247497" y="138429"/>
                </a:lnTo>
                <a:lnTo>
                  <a:pt x="239338" y="143509"/>
                </a:lnTo>
                <a:lnTo>
                  <a:pt x="231644" y="149859"/>
                </a:lnTo>
                <a:lnTo>
                  <a:pt x="224453" y="154939"/>
                </a:lnTo>
                <a:lnTo>
                  <a:pt x="217806" y="162559"/>
                </a:lnTo>
                <a:lnTo>
                  <a:pt x="402403" y="162559"/>
                </a:lnTo>
                <a:lnTo>
                  <a:pt x="405320" y="166369"/>
                </a:lnTo>
                <a:lnTo>
                  <a:pt x="413224" y="180339"/>
                </a:lnTo>
                <a:lnTo>
                  <a:pt x="204692" y="180339"/>
                </a:lnTo>
                <a:lnTo>
                  <a:pt x="200944" y="186689"/>
                </a:lnTo>
                <a:lnTo>
                  <a:pt x="197720" y="194309"/>
                </a:lnTo>
                <a:lnTo>
                  <a:pt x="195039" y="201929"/>
                </a:lnTo>
                <a:lnTo>
                  <a:pt x="192922" y="209549"/>
                </a:lnTo>
                <a:close/>
              </a:path>
              <a:path w="542925" h="542290">
                <a:moveTo>
                  <a:pt x="307657" y="162559"/>
                </a:moveTo>
                <a:lnTo>
                  <a:pt x="289559" y="162559"/>
                </a:lnTo>
                <a:lnTo>
                  <a:pt x="289559" y="126999"/>
                </a:lnTo>
                <a:lnTo>
                  <a:pt x="307657" y="126999"/>
                </a:lnTo>
                <a:lnTo>
                  <a:pt x="307657" y="162559"/>
                </a:lnTo>
                <a:close/>
              </a:path>
              <a:path w="542925" h="542290">
                <a:moveTo>
                  <a:pt x="359263" y="162559"/>
                </a:moveTo>
                <a:lnTo>
                  <a:pt x="340141" y="162559"/>
                </a:lnTo>
                <a:lnTo>
                  <a:pt x="336464" y="153669"/>
                </a:lnTo>
                <a:lnTo>
                  <a:pt x="332386" y="144779"/>
                </a:lnTo>
                <a:lnTo>
                  <a:pt x="327918" y="137159"/>
                </a:lnTo>
                <a:lnTo>
                  <a:pt x="323068" y="129539"/>
                </a:lnTo>
                <a:lnTo>
                  <a:pt x="312853" y="126999"/>
                </a:lnTo>
                <a:lnTo>
                  <a:pt x="364228" y="126999"/>
                </a:lnTo>
                <a:lnTo>
                  <a:pt x="373163" y="132079"/>
                </a:lnTo>
                <a:lnTo>
                  <a:pt x="380485" y="138429"/>
                </a:lnTo>
                <a:lnTo>
                  <a:pt x="349720" y="138429"/>
                </a:lnTo>
                <a:lnTo>
                  <a:pt x="353325" y="146049"/>
                </a:lnTo>
                <a:lnTo>
                  <a:pt x="356471" y="153669"/>
                </a:lnTo>
                <a:lnTo>
                  <a:pt x="359263" y="162559"/>
                </a:lnTo>
                <a:close/>
              </a:path>
              <a:path w="542925" h="542290">
                <a:moveTo>
                  <a:pt x="257111" y="162559"/>
                </a:moveTo>
                <a:lnTo>
                  <a:pt x="237953" y="162559"/>
                </a:lnTo>
                <a:lnTo>
                  <a:pt x="240746" y="153669"/>
                </a:lnTo>
                <a:lnTo>
                  <a:pt x="243892" y="146049"/>
                </a:lnTo>
                <a:lnTo>
                  <a:pt x="247497" y="138429"/>
                </a:lnTo>
                <a:lnTo>
                  <a:pt x="268555" y="138429"/>
                </a:lnTo>
                <a:lnTo>
                  <a:pt x="264834" y="144779"/>
                </a:lnTo>
                <a:lnTo>
                  <a:pt x="260767" y="153669"/>
                </a:lnTo>
                <a:lnTo>
                  <a:pt x="257111" y="162559"/>
                </a:lnTo>
                <a:close/>
              </a:path>
              <a:path w="542925" h="542290">
                <a:moveTo>
                  <a:pt x="402403" y="162559"/>
                </a:moveTo>
                <a:lnTo>
                  <a:pt x="379411" y="162559"/>
                </a:lnTo>
                <a:lnTo>
                  <a:pt x="372763" y="154939"/>
                </a:lnTo>
                <a:lnTo>
                  <a:pt x="365573" y="149859"/>
                </a:lnTo>
                <a:lnTo>
                  <a:pt x="357878" y="143509"/>
                </a:lnTo>
                <a:lnTo>
                  <a:pt x="349720" y="138429"/>
                </a:lnTo>
                <a:lnTo>
                  <a:pt x="380485" y="138429"/>
                </a:lnTo>
                <a:lnTo>
                  <a:pt x="390736" y="147319"/>
                </a:lnTo>
                <a:lnTo>
                  <a:pt x="402403" y="162559"/>
                </a:lnTo>
                <a:close/>
              </a:path>
              <a:path w="542925" h="542290">
                <a:moveTo>
                  <a:pt x="226961" y="253999"/>
                </a:moveTo>
                <a:lnTo>
                  <a:pt x="226466" y="247649"/>
                </a:lnTo>
                <a:lnTo>
                  <a:pt x="226317" y="243839"/>
                </a:lnTo>
                <a:lnTo>
                  <a:pt x="226218" y="234949"/>
                </a:lnTo>
                <a:lnTo>
                  <a:pt x="226638" y="220979"/>
                </a:lnTo>
                <a:lnTo>
                  <a:pt x="227880" y="207009"/>
                </a:lnTo>
                <a:lnTo>
                  <a:pt x="229916" y="193039"/>
                </a:lnTo>
                <a:lnTo>
                  <a:pt x="232722" y="180339"/>
                </a:lnTo>
                <a:lnTo>
                  <a:pt x="251385" y="180339"/>
                </a:lnTo>
                <a:lnTo>
                  <a:pt x="248794" y="191769"/>
                </a:lnTo>
                <a:lnTo>
                  <a:pt x="246803" y="203199"/>
                </a:lnTo>
                <a:lnTo>
                  <a:pt x="245415" y="214629"/>
                </a:lnTo>
                <a:lnTo>
                  <a:pt x="244634" y="226059"/>
                </a:lnTo>
                <a:lnTo>
                  <a:pt x="424648" y="226059"/>
                </a:lnTo>
                <a:lnTo>
                  <a:pt x="425291" y="234949"/>
                </a:lnTo>
                <a:lnTo>
                  <a:pt x="424535" y="243839"/>
                </a:lnTo>
                <a:lnTo>
                  <a:pt x="244669" y="243839"/>
                </a:lnTo>
                <a:lnTo>
                  <a:pt x="244775" y="248919"/>
                </a:lnTo>
                <a:lnTo>
                  <a:pt x="245023" y="251459"/>
                </a:lnTo>
                <a:lnTo>
                  <a:pt x="226961" y="253999"/>
                </a:lnTo>
                <a:close/>
              </a:path>
              <a:path w="542925" h="542290">
                <a:moveTo>
                  <a:pt x="307657" y="226059"/>
                </a:moveTo>
                <a:lnTo>
                  <a:pt x="289559" y="226059"/>
                </a:lnTo>
                <a:lnTo>
                  <a:pt x="289559" y="180339"/>
                </a:lnTo>
                <a:lnTo>
                  <a:pt x="307657" y="180339"/>
                </a:lnTo>
                <a:lnTo>
                  <a:pt x="307657" y="226059"/>
                </a:lnTo>
                <a:close/>
              </a:path>
              <a:path w="542925" h="542290">
                <a:moveTo>
                  <a:pt x="370680" y="226059"/>
                </a:moveTo>
                <a:lnTo>
                  <a:pt x="352583" y="226059"/>
                </a:lnTo>
                <a:lnTo>
                  <a:pt x="351801" y="214629"/>
                </a:lnTo>
                <a:lnTo>
                  <a:pt x="350413" y="203199"/>
                </a:lnTo>
                <a:lnTo>
                  <a:pt x="348422" y="191769"/>
                </a:lnTo>
                <a:lnTo>
                  <a:pt x="345831" y="180339"/>
                </a:lnTo>
                <a:lnTo>
                  <a:pt x="364494" y="180339"/>
                </a:lnTo>
                <a:lnTo>
                  <a:pt x="366883" y="191769"/>
                </a:lnTo>
                <a:lnTo>
                  <a:pt x="368701" y="203199"/>
                </a:lnTo>
                <a:lnTo>
                  <a:pt x="369962" y="214629"/>
                </a:lnTo>
                <a:lnTo>
                  <a:pt x="370680" y="226059"/>
                </a:lnTo>
                <a:close/>
              </a:path>
              <a:path w="542925" h="542290">
                <a:moveTo>
                  <a:pt x="424648" y="226059"/>
                </a:moveTo>
                <a:lnTo>
                  <a:pt x="406769" y="226059"/>
                </a:lnTo>
                <a:lnTo>
                  <a:pt x="405125" y="213359"/>
                </a:lnTo>
                <a:lnTo>
                  <a:pt x="402183" y="201929"/>
                </a:lnTo>
                <a:lnTo>
                  <a:pt x="397981" y="190499"/>
                </a:lnTo>
                <a:lnTo>
                  <a:pt x="392560" y="180339"/>
                </a:lnTo>
                <a:lnTo>
                  <a:pt x="413224" y="180339"/>
                </a:lnTo>
                <a:lnTo>
                  <a:pt x="413943" y="181609"/>
                </a:lnTo>
                <a:lnTo>
                  <a:pt x="420196" y="199389"/>
                </a:lnTo>
                <a:lnTo>
                  <a:pt x="424004" y="217169"/>
                </a:lnTo>
                <a:lnTo>
                  <a:pt x="424648" y="226059"/>
                </a:lnTo>
                <a:close/>
              </a:path>
              <a:path w="542925" h="542290">
                <a:moveTo>
                  <a:pt x="241028" y="542289"/>
                </a:moveTo>
                <a:lnTo>
                  <a:pt x="30433" y="542289"/>
                </a:lnTo>
                <a:lnTo>
                  <a:pt x="18595" y="539749"/>
                </a:lnTo>
                <a:lnTo>
                  <a:pt x="8920" y="533399"/>
                </a:lnTo>
                <a:lnTo>
                  <a:pt x="2394" y="523239"/>
                </a:lnTo>
                <a:lnTo>
                  <a:pt x="0" y="511809"/>
                </a:lnTo>
                <a:lnTo>
                  <a:pt x="0" y="401319"/>
                </a:lnTo>
                <a:lnTo>
                  <a:pt x="2099" y="389889"/>
                </a:lnTo>
                <a:lnTo>
                  <a:pt x="7860" y="380999"/>
                </a:lnTo>
                <a:lnTo>
                  <a:pt x="16477" y="373379"/>
                </a:lnTo>
                <a:lnTo>
                  <a:pt x="27146" y="370839"/>
                </a:lnTo>
                <a:lnTo>
                  <a:pt x="27146" y="325119"/>
                </a:lnTo>
                <a:lnTo>
                  <a:pt x="35692" y="283209"/>
                </a:lnTo>
                <a:lnTo>
                  <a:pt x="58984" y="248919"/>
                </a:lnTo>
                <a:lnTo>
                  <a:pt x="93504" y="224789"/>
                </a:lnTo>
                <a:lnTo>
                  <a:pt x="135731" y="215899"/>
                </a:lnTo>
                <a:lnTo>
                  <a:pt x="177958" y="224789"/>
                </a:lnTo>
                <a:lnTo>
                  <a:pt x="192492" y="234949"/>
                </a:lnTo>
                <a:lnTo>
                  <a:pt x="135731" y="234949"/>
                </a:lnTo>
                <a:lnTo>
                  <a:pt x="100536" y="241299"/>
                </a:lnTo>
                <a:lnTo>
                  <a:pt x="71771" y="261619"/>
                </a:lnTo>
                <a:lnTo>
                  <a:pt x="52363" y="289559"/>
                </a:lnTo>
                <a:lnTo>
                  <a:pt x="45243" y="325119"/>
                </a:lnTo>
                <a:lnTo>
                  <a:pt x="45243" y="370839"/>
                </a:lnTo>
                <a:lnTo>
                  <a:pt x="244316" y="370839"/>
                </a:lnTo>
                <a:lnTo>
                  <a:pt x="254984" y="373379"/>
                </a:lnTo>
                <a:lnTo>
                  <a:pt x="263602" y="380999"/>
                </a:lnTo>
                <a:lnTo>
                  <a:pt x="268540" y="388619"/>
                </a:lnTo>
                <a:lnTo>
                  <a:pt x="23646" y="388619"/>
                </a:lnTo>
                <a:lnTo>
                  <a:pt x="18097" y="393699"/>
                </a:lnTo>
                <a:lnTo>
                  <a:pt x="18097" y="518159"/>
                </a:lnTo>
                <a:lnTo>
                  <a:pt x="23646" y="524509"/>
                </a:lnTo>
                <a:lnTo>
                  <a:pt x="268252" y="524509"/>
                </a:lnTo>
                <a:lnTo>
                  <a:pt x="262541" y="533399"/>
                </a:lnTo>
                <a:lnTo>
                  <a:pt x="252867" y="539749"/>
                </a:lnTo>
                <a:lnTo>
                  <a:pt x="241028" y="542289"/>
                </a:lnTo>
                <a:close/>
              </a:path>
              <a:path w="542925" h="542290">
                <a:moveTo>
                  <a:pt x="244316" y="370839"/>
                </a:moveTo>
                <a:lnTo>
                  <a:pt x="226218" y="370839"/>
                </a:lnTo>
                <a:lnTo>
                  <a:pt x="226218" y="325119"/>
                </a:lnTo>
                <a:lnTo>
                  <a:pt x="219098" y="289559"/>
                </a:lnTo>
                <a:lnTo>
                  <a:pt x="199691" y="261619"/>
                </a:lnTo>
                <a:lnTo>
                  <a:pt x="170925" y="241299"/>
                </a:lnTo>
                <a:lnTo>
                  <a:pt x="135731" y="234949"/>
                </a:lnTo>
                <a:lnTo>
                  <a:pt x="192492" y="234949"/>
                </a:lnTo>
                <a:lnTo>
                  <a:pt x="212477" y="248919"/>
                </a:lnTo>
                <a:lnTo>
                  <a:pt x="235770" y="283209"/>
                </a:lnTo>
                <a:lnTo>
                  <a:pt x="244316" y="325119"/>
                </a:lnTo>
                <a:lnTo>
                  <a:pt x="244316" y="370839"/>
                </a:lnTo>
                <a:close/>
              </a:path>
              <a:path w="542925" h="542290">
                <a:moveTo>
                  <a:pt x="307657" y="298449"/>
                </a:moveTo>
                <a:lnTo>
                  <a:pt x="289559" y="298449"/>
                </a:lnTo>
                <a:lnTo>
                  <a:pt x="289559" y="243839"/>
                </a:lnTo>
                <a:lnTo>
                  <a:pt x="307657" y="243839"/>
                </a:lnTo>
                <a:lnTo>
                  <a:pt x="307657" y="298449"/>
                </a:lnTo>
                <a:close/>
              </a:path>
              <a:path w="542925" h="542290">
                <a:moveTo>
                  <a:pt x="361985" y="298449"/>
                </a:moveTo>
                <a:lnTo>
                  <a:pt x="343074" y="298449"/>
                </a:lnTo>
                <a:lnTo>
                  <a:pt x="346751" y="284479"/>
                </a:lnTo>
                <a:lnTo>
                  <a:pt x="349556" y="271779"/>
                </a:lnTo>
                <a:lnTo>
                  <a:pt x="351480" y="257809"/>
                </a:lnTo>
                <a:lnTo>
                  <a:pt x="352512" y="243839"/>
                </a:lnTo>
                <a:lnTo>
                  <a:pt x="370609" y="243839"/>
                </a:lnTo>
                <a:lnTo>
                  <a:pt x="369664" y="257809"/>
                </a:lnTo>
                <a:lnTo>
                  <a:pt x="367901" y="271779"/>
                </a:lnTo>
                <a:lnTo>
                  <a:pt x="365336" y="284479"/>
                </a:lnTo>
                <a:lnTo>
                  <a:pt x="361985" y="298449"/>
                </a:lnTo>
                <a:close/>
              </a:path>
              <a:path w="542925" h="542290">
                <a:moveTo>
                  <a:pt x="381207" y="330199"/>
                </a:moveTo>
                <a:lnTo>
                  <a:pt x="349684" y="330199"/>
                </a:lnTo>
                <a:lnTo>
                  <a:pt x="357072" y="326389"/>
                </a:lnTo>
                <a:lnTo>
                  <a:pt x="363964" y="321309"/>
                </a:lnTo>
                <a:lnTo>
                  <a:pt x="370256" y="316229"/>
                </a:lnTo>
                <a:lnTo>
                  <a:pt x="262413" y="316229"/>
                </a:lnTo>
                <a:lnTo>
                  <a:pt x="262413" y="298449"/>
                </a:lnTo>
                <a:lnTo>
                  <a:pt x="386657" y="298449"/>
                </a:lnTo>
                <a:lnTo>
                  <a:pt x="394488" y="285749"/>
                </a:lnTo>
                <a:lnTo>
                  <a:pt x="400499" y="271779"/>
                </a:lnTo>
                <a:lnTo>
                  <a:pt x="404636" y="257809"/>
                </a:lnTo>
                <a:lnTo>
                  <a:pt x="406840" y="243839"/>
                </a:lnTo>
                <a:lnTo>
                  <a:pt x="424535" y="243839"/>
                </a:lnTo>
                <a:lnTo>
                  <a:pt x="410021" y="294639"/>
                </a:lnTo>
                <a:lnTo>
                  <a:pt x="384443" y="327659"/>
                </a:lnTo>
                <a:lnTo>
                  <a:pt x="381207" y="330199"/>
                </a:lnTo>
                <a:close/>
              </a:path>
              <a:path w="542925" h="542290">
                <a:moveTo>
                  <a:pt x="81438" y="370839"/>
                </a:moveTo>
                <a:lnTo>
                  <a:pt x="63341" y="370839"/>
                </a:lnTo>
                <a:lnTo>
                  <a:pt x="63341" y="325119"/>
                </a:lnTo>
                <a:lnTo>
                  <a:pt x="69040" y="297179"/>
                </a:lnTo>
                <a:lnTo>
                  <a:pt x="84571" y="274319"/>
                </a:lnTo>
                <a:lnTo>
                  <a:pt x="107584" y="257809"/>
                </a:lnTo>
                <a:lnTo>
                  <a:pt x="135731" y="252729"/>
                </a:lnTo>
                <a:lnTo>
                  <a:pt x="163877" y="257809"/>
                </a:lnTo>
                <a:lnTo>
                  <a:pt x="181580" y="270509"/>
                </a:lnTo>
                <a:lnTo>
                  <a:pt x="135731" y="270509"/>
                </a:lnTo>
                <a:lnTo>
                  <a:pt x="114617" y="275589"/>
                </a:lnTo>
                <a:lnTo>
                  <a:pt x="97358" y="287019"/>
                </a:lnTo>
                <a:lnTo>
                  <a:pt x="85711" y="303529"/>
                </a:lnTo>
                <a:lnTo>
                  <a:pt x="81438" y="325119"/>
                </a:lnTo>
                <a:lnTo>
                  <a:pt x="81438" y="370839"/>
                </a:lnTo>
                <a:close/>
              </a:path>
              <a:path w="542925" h="542290">
                <a:moveTo>
                  <a:pt x="208121" y="370839"/>
                </a:moveTo>
                <a:lnTo>
                  <a:pt x="190023" y="370839"/>
                </a:lnTo>
                <a:lnTo>
                  <a:pt x="190023" y="325119"/>
                </a:lnTo>
                <a:lnTo>
                  <a:pt x="185750" y="303529"/>
                </a:lnTo>
                <a:lnTo>
                  <a:pt x="174104" y="287019"/>
                </a:lnTo>
                <a:lnTo>
                  <a:pt x="156844" y="275589"/>
                </a:lnTo>
                <a:lnTo>
                  <a:pt x="135731" y="270509"/>
                </a:lnTo>
                <a:lnTo>
                  <a:pt x="181580" y="270509"/>
                </a:lnTo>
                <a:lnTo>
                  <a:pt x="186891" y="274319"/>
                </a:lnTo>
                <a:lnTo>
                  <a:pt x="202422" y="297179"/>
                </a:lnTo>
                <a:lnTo>
                  <a:pt x="208121" y="325119"/>
                </a:lnTo>
                <a:lnTo>
                  <a:pt x="208121" y="370839"/>
                </a:lnTo>
                <a:close/>
              </a:path>
              <a:path w="542925" h="542290">
                <a:moveTo>
                  <a:pt x="135731" y="351789"/>
                </a:moveTo>
                <a:lnTo>
                  <a:pt x="117633" y="351789"/>
                </a:lnTo>
                <a:lnTo>
                  <a:pt x="117633" y="288289"/>
                </a:lnTo>
                <a:lnTo>
                  <a:pt x="135731" y="288289"/>
                </a:lnTo>
                <a:lnTo>
                  <a:pt x="135731" y="351789"/>
                </a:lnTo>
                <a:close/>
              </a:path>
              <a:path w="542925" h="542290">
                <a:moveTo>
                  <a:pt x="307657" y="342899"/>
                </a:moveTo>
                <a:lnTo>
                  <a:pt x="289559" y="342899"/>
                </a:lnTo>
                <a:lnTo>
                  <a:pt x="289559" y="316229"/>
                </a:lnTo>
                <a:lnTo>
                  <a:pt x="307657" y="316229"/>
                </a:lnTo>
                <a:lnTo>
                  <a:pt x="307657" y="342899"/>
                </a:lnTo>
                <a:close/>
              </a:path>
              <a:path w="542925" h="542290">
                <a:moveTo>
                  <a:pt x="363763" y="342899"/>
                </a:moveTo>
                <a:lnTo>
                  <a:pt x="307657" y="342899"/>
                </a:lnTo>
                <a:lnTo>
                  <a:pt x="312853" y="341629"/>
                </a:lnTo>
                <a:lnTo>
                  <a:pt x="318014" y="341629"/>
                </a:lnTo>
                <a:lnTo>
                  <a:pt x="323103" y="340359"/>
                </a:lnTo>
                <a:lnTo>
                  <a:pt x="326781" y="334009"/>
                </a:lnTo>
                <a:lnTo>
                  <a:pt x="330230" y="328929"/>
                </a:lnTo>
                <a:lnTo>
                  <a:pt x="333447" y="322579"/>
                </a:lnTo>
                <a:lnTo>
                  <a:pt x="336429" y="316229"/>
                </a:lnTo>
                <a:lnTo>
                  <a:pt x="355941" y="316229"/>
                </a:lnTo>
                <a:lnTo>
                  <a:pt x="354032" y="321309"/>
                </a:lnTo>
                <a:lnTo>
                  <a:pt x="351946" y="326389"/>
                </a:lnTo>
                <a:lnTo>
                  <a:pt x="349684" y="330199"/>
                </a:lnTo>
                <a:lnTo>
                  <a:pt x="381207" y="330199"/>
                </a:lnTo>
                <a:lnTo>
                  <a:pt x="368263" y="340359"/>
                </a:lnTo>
                <a:lnTo>
                  <a:pt x="363763" y="342899"/>
                </a:lnTo>
                <a:close/>
              </a:path>
              <a:path w="542925" h="542290">
                <a:moveTo>
                  <a:pt x="314872" y="360679"/>
                </a:moveTo>
                <a:lnTo>
                  <a:pt x="282340" y="360679"/>
                </a:lnTo>
                <a:lnTo>
                  <a:pt x="274292" y="359409"/>
                </a:lnTo>
                <a:lnTo>
                  <a:pt x="266337" y="356869"/>
                </a:lnTo>
                <a:lnTo>
                  <a:pt x="264145" y="356869"/>
                </a:lnTo>
                <a:lnTo>
                  <a:pt x="261883" y="355599"/>
                </a:lnTo>
                <a:lnTo>
                  <a:pt x="259656" y="355599"/>
                </a:lnTo>
                <a:lnTo>
                  <a:pt x="265170" y="337819"/>
                </a:lnTo>
                <a:lnTo>
                  <a:pt x="268952" y="339089"/>
                </a:lnTo>
                <a:lnTo>
                  <a:pt x="270896" y="339089"/>
                </a:lnTo>
                <a:lnTo>
                  <a:pt x="277047" y="341629"/>
                </a:lnTo>
                <a:lnTo>
                  <a:pt x="283268" y="341629"/>
                </a:lnTo>
                <a:lnTo>
                  <a:pt x="289559" y="342899"/>
                </a:lnTo>
                <a:lnTo>
                  <a:pt x="363763" y="342899"/>
                </a:lnTo>
                <a:lnTo>
                  <a:pt x="350261" y="350519"/>
                </a:lnTo>
                <a:lnTo>
                  <a:pt x="322910" y="359409"/>
                </a:lnTo>
                <a:lnTo>
                  <a:pt x="314872" y="360679"/>
                </a:lnTo>
                <a:close/>
              </a:path>
              <a:path w="542925" h="542290">
                <a:moveTo>
                  <a:pt x="506729" y="452119"/>
                </a:moveTo>
                <a:lnTo>
                  <a:pt x="289559" y="452119"/>
                </a:lnTo>
                <a:lnTo>
                  <a:pt x="289559" y="433069"/>
                </a:lnTo>
                <a:lnTo>
                  <a:pt x="506729" y="433069"/>
                </a:lnTo>
                <a:lnTo>
                  <a:pt x="513762" y="431799"/>
                </a:lnTo>
                <a:lnTo>
                  <a:pt x="519516" y="427989"/>
                </a:lnTo>
                <a:lnTo>
                  <a:pt x="523401" y="422909"/>
                </a:lnTo>
                <a:lnTo>
                  <a:pt x="524827" y="415289"/>
                </a:lnTo>
                <a:lnTo>
                  <a:pt x="524827" y="397509"/>
                </a:lnTo>
                <a:lnTo>
                  <a:pt x="342226" y="397509"/>
                </a:lnTo>
                <a:lnTo>
                  <a:pt x="347705" y="394969"/>
                </a:lnTo>
                <a:lnTo>
                  <a:pt x="351840" y="391159"/>
                </a:lnTo>
                <a:lnTo>
                  <a:pt x="357928" y="386079"/>
                </a:lnTo>
                <a:lnTo>
                  <a:pt x="364777" y="382269"/>
                </a:lnTo>
                <a:lnTo>
                  <a:pt x="372210" y="379729"/>
                </a:lnTo>
                <a:lnTo>
                  <a:pt x="538860" y="379729"/>
                </a:lnTo>
                <a:lnTo>
                  <a:pt x="542924" y="383539"/>
                </a:lnTo>
                <a:lnTo>
                  <a:pt x="542924" y="415289"/>
                </a:lnTo>
                <a:lnTo>
                  <a:pt x="540077" y="429259"/>
                </a:lnTo>
                <a:lnTo>
                  <a:pt x="532316" y="440689"/>
                </a:lnTo>
                <a:lnTo>
                  <a:pt x="520810" y="449579"/>
                </a:lnTo>
                <a:lnTo>
                  <a:pt x="506729" y="452119"/>
                </a:lnTo>
                <a:close/>
              </a:path>
              <a:path w="542925" h="542290">
                <a:moveTo>
                  <a:pt x="268252" y="524509"/>
                </a:moveTo>
                <a:lnTo>
                  <a:pt x="247850" y="524509"/>
                </a:lnTo>
                <a:lnTo>
                  <a:pt x="253364" y="518159"/>
                </a:lnTo>
                <a:lnTo>
                  <a:pt x="253364" y="393699"/>
                </a:lnTo>
                <a:lnTo>
                  <a:pt x="247850" y="388619"/>
                </a:lnTo>
                <a:lnTo>
                  <a:pt x="268540" y="388619"/>
                </a:lnTo>
                <a:lnTo>
                  <a:pt x="269363" y="389889"/>
                </a:lnTo>
                <a:lnTo>
                  <a:pt x="271462" y="401319"/>
                </a:lnTo>
                <a:lnTo>
                  <a:pt x="271462" y="511809"/>
                </a:lnTo>
                <a:lnTo>
                  <a:pt x="269068" y="523239"/>
                </a:lnTo>
                <a:lnTo>
                  <a:pt x="268252" y="524509"/>
                </a:lnTo>
                <a:close/>
              </a:path>
              <a:path w="542925" h="542290">
                <a:moveTo>
                  <a:pt x="344207" y="415289"/>
                </a:moveTo>
                <a:lnTo>
                  <a:pt x="289559" y="415289"/>
                </a:lnTo>
                <a:lnTo>
                  <a:pt x="289559" y="397509"/>
                </a:lnTo>
                <a:lnTo>
                  <a:pt x="374250" y="397509"/>
                </a:lnTo>
                <a:lnTo>
                  <a:pt x="368771" y="400049"/>
                </a:lnTo>
                <a:lnTo>
                  <a:pt x="364636" y="403859"/>
                </a:lnTo>
                <a:lnTo>
                  <a:pt x="358542" y="408939"/>
                </a:lnTo>
                <a:lnTo>
                  <a:pt x="351672" y="412749"/>
                </a:lnTo>
                <a:lnTo>
                  <a:pt x="344207" y="415289"/>
                </a:lnTo>
                <a:close/>
              </a:path>
              <a:path w="542925" h="542290">
                <a:moveTo>
                  <a:pt x="144779" y="496569"/>
                </a:moveTo>
                <a:lnTo>
                  <a:pt x="126682" y="496569"/>
                </a:lnTo>
                <a:lnTo>
                  <a:pt x="126682" y="477519"/>
                </a:lnTo>
                <a:lnTo>
                  <a:pt x="119425" y="473709"/>
                </a:lnTo>
                <a:lnTo>
                  <a:pt x="113697" y="467359"/>
                </a:lnTo>
                <a:lnTo>
                  <a:pt x="109936" y="459739"/>
                </a:lnTo>
                <a:lnTo>
                  <a:pt x="108584" y="452119"/>
                </a:lnTo>
                <a:lnTo>
                  <a:pt x="110719" y="440689"/>
                </a:lnTo>
                <a:lnTo>
                  <a:pt x="116537" y="433069"/>
                </a:lnTo>
                <a:lnTo>
                  <a:pt x="125167" y="426719"/>
                </a:lnTo>
                <a:lnTo>
                  <a:pt x="135731" y="424179"/>
                </a:lnTo>
                <a:lnTo>
                  <a:pt x="146295" y="426719"/>
                </a:lnTo>
                <a:lnTo>
                  <a:pt x="154924" y="433069"/>
                </a:lnTo>
                <a:lnTo>
                  <a:pt x="160743" y="440689"/>
                </a:lnTo>
                <a:lnTo>
                  <a:pt x="161217" y="443229"/>
                </a:lnTo>
                <a:lnTo>
                  <a:pt x="130747" y="443229"/>
                </a:lnTo>
                <a:lnTo>
                  <a:pt x="126682" y="447039"/>
                </a:lnTo>
                <a:lnTo>
                  <a:pt x="126682" y="457199"/>
                </a:lnTo>
                <a:lnTo>
                  <a:pt x="130747" y="461009"/>
                </a:lnTo>
                <a:lnTo>
                  <a:pt x="160899" y="461009"/>
                </a:lnTo>
                <a:lnTo>
                  <a:pt x="157765" y="467359"/>
                </a:lnTo>
                <a:lnTo>
                  <a:pt x="152036" y="473709"/>
                </a:lnTo>
                <a:lnTo>
                  <a:pt x="144779" y="477519"/>
                </a:lnTo>
                <a:lnTo>
                  <a:pt x="144779" y="496569"/>
                </a:lnTo>
                <a:close/>
              </a:path>
              <a:path w="542925" h="542290">
                <a:moveTo>
                  <a:pt x="160899" y="461009"/>
                </a:moveTo>
                <a:lnTo>
                  <a:pt x="140715" y="461009"/>
                </a:lnTo>
                <a:lnTo>
                  <a:pt x="144779" y="457199"/>
                </a:lnTo>
                <a:lnTo>
                  <a:pt x="144779" y="447039"/>
                </a:lnTo>
                <a:lnTo>
                  <a:pt x="140715" y="443229"/>
                </a:lnTo>
                <a:lnTo>
                  <a:pt x="161217" y="443229"/>
                </a:lnTo>
                <a:lnTo>
                  <a:pt x="162877" y="452119"/>
                </a:lnTo>
                <a:lnTo>
                  <a:pt x="161526" y="459739"/>
                </a:lnTo>
                <a:lnTo>
                  <a:pt x="160899" y="461009"/>
                </a:lnTo>
                <a:close/>
              </a:path>
            </a:pathLst>
          </a:custGeom>
          <a:solidFill>
            <a:srgbClr val="00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03032" y="7007567"/>
            <a:ext cx="286385" cy="286385"/>
          </a:xfrm>
          <a:custGeom>
            <a:avLst/>
            <a:gdLst/>
            <a:ahLst/>
            <a:cxnLst/>
            <a:rect l="l" t="t" r="r" b="b"/>
            <a:pathLst>
              <a:path w="286384" h="286384">
                <a:moveTo>
                  <a:pt x="158292" y="127863"/>
                </a:moveTo>
                <a:lnTo>
                  <a:pt x="148259" y="127863"/>
                </a:lnTo>
                <a:lnTo>
                  <a:pt x="144119" y="140017"/>
                </a:lnTo>
                <a:lnTo>
                  <a:pt x="143548" y="141833"/>
                </a:lnTo>
                <a:lnTo>
                  <a:pt x="142951" y="144284"/>
                </a:lnTo>
                <a:lnTo>
                  <a:pt x="142786" y="143268"/>
                </a:lnTo>
                <a:lnTo>
                  <a:pt x="142405" y="141909"/>
                </a:lnTo>
                <a:lnTo>
                  <a:pt x="137680" y="127863"/>
                </a:lnTo>
                <a:lnTo>
                  <a:pt x="131826" y="127863"/>
                </a:lnTo>
                <a:lnTo>
                  <a:pt x="127025" y="142125"/>
                </a:lnTo>
                <a:lnTo>
                  <a:pt x="126669" y="143383"/>
                </a:lnTo>
                <a:lnTo>
                  <a:pt x="126517" y="144284"/>
                </a:lnTo>
                <a:lnTo>
                  <a:pt x="126403" y="143649"/>
                </a:lnTo>
                <a:lnTo>
                  <a:pt x="125895" y="141681"/>
                </a:lnTo>
                <a:lnTo>
                  <a:pt x="121234" y="127850"/>
                </a:lnTo>
                <a:lnTo>
                  <a:pt x="111252" y="127850"/>
                </a:lnTo>
                <a:lnTo>
                  <a:pt x="103441" y="127863"/>
                </a:lnTo>
                <a:lnTo>
                  <a:pt x="99314" y="140017"/>
                </a:lnTo>
                <a:lnTo>
                  <a:pt x="98729" y="141833"/>
                </a:lnTo>
                <a:lnTo>
                  <a:pt x="98132" y="144284"/>
                </a:lnTo>
                <a:lnTo>
                  <a:pt x="97980" y="143268"/>
                </a:lnTo>
                <a:lnTo>
                  <a:pt x="97599" y="141909"/>
                </a:lnTo>
                <a:lnTo>
                  <a:pt x="92862" y="127863"/>
                </a:lnTo>
                <a:lnTo>
                  <a:pt x="87007" y="127863"/>
                </a:lnTo>
                <a:lnTo>
                  <a:pt x="82219" y="142125"/>
                </a:lnTo>
                <a:lnTo>
                  <a:pt x="81864" y="143383"/>
                </a:lnTo>
                <a:lnTo>
                  <a:pt x="81699" y="144284"/>
                </a:lnTo>
                <a:lnTo>
                  <a:pt x="81597" y="143649"/>
                </a:lnTo>
                <a:lnTo>
                  <a:pt x="81076" y="141681"/>
                </a:lnTo>
                <a:lnTo>
                  <a:pt x="76428" y="127850"/>
                </a:lnTo>
                <a:lnTo>
                  <a:pt x="66433" y="127850"/>
                </a:lnTo>
                <a:lnTo>
                  <a:pt x="58635" y="127863"/>
                </a:lnTo>
                <a:lnTo>
                  <a:pt x="54495" y="140017"/>
                </a:lnTo>
                <a:lnTo>
                  <a:pt x="53924" y="141833"/>
                </a:lnTo>
                <a:lnTo>
                  <a:pt x="53327" y="144284"/>
                </a:lnTo>
                <a:lnTo>
                  <a:pt x="53162" y="143268"/>
                </a:lnTo>
                <a:lnTo>
                  <a:pt x="52793" y="141909"/>
                </a:lnTo>
                <a:lnTo>
                  <a:pt x="48044" y="127863"/>
                </a:lnTo>
                <a:lnTo>
                  <a:pt x="42202" y="127863"/>
                </a:lnTo>
                <a:lnTo>
                  <a:pt x="37414" y="142125"/>
                </a:lnTo>
                <a:lnTo>
                  <a:pt x="37058" y="143383"/>
                </a:lnTo>
                <a:lnTo>
                  <a:pt x="36893" y="144284"/>
                </a:lnTo>
                <a:lnTo>
                  <a:pt x="36791" y="143649"/>
                </a:lnTo>
                <a:lnTo>
                  <a:pt x="36271" y="141681"/>
                </a:lnTo>
                <a:lnTo>
                  <a:pt x="31610" y="127850"/>
                </a:lnTo>
                <a:lnTo>
                  <a:pt x="21628" y="127850"/>
                </a:lnTo>
                <a:lnTo>
                  <a:pt x="33108" y="155333"/>
                </a:lnTo>
                <a:lnTo>
                  <a:pt x="39966" y="155333"/>
                </a:lnTo>
                <a:lnTo>
                  <a:pt x="44018" y="142925"/>
                </a:lnTo>
                <a:lnTo>
                  <a:pt x="44589" y="141097"/>
                </a:lnTo>
                <a:lnTo>
                  <a:pt x="44932" y="139712"/>
                </a:lnTo>
                <a:lnTo>
                  <a:pt x="45135" y="138633"/>
                </a:lnTo>
                <a:lnTo>
                  <a:pt x="45783" y="141490"/>
                </a:lnTo>
                <a:lnTo>
                  <a:pt x="50279" y="155333"/>
                </a:lnTo>
                <a:lnTo>
                  <a:pt x="57137" y="155333"/>
                </a:lnTo>
                <a:lnTo>
                  <a:pt x="67538" y="130530"/>
                </a:lnTo>
                <a:lnTo>
                  <a:pt x="77914" y="155333"/>
                </a:lnTo>
                <a:lnTo>
                  <a:pt x="84772" y="155333"/>
                </a:lnTo>
                <a:lnTo>
                  <a:pt x="89395" y="141097"/>
                </a:lnTo>
                <a:lnTo>
                  <a:pt x="89750" y="139712"/>
                </a:lnTo>
                <a:lnTo>
                  <a:pt x="89941" y="138633"/>
                </a:lnTo>
                <a:lnTo>
                  <a:pt x="90589" y="141490"/>
                </a:lnTo>
                <a:lnTo>
                  <a:pt x="95084" y="155333"/>
                </a:lnTo>
                <a:lnTo>
                  <a:pt x="101942" y="155333"/>
                </a:lnTo>
                <a:lnTo>
                  <a:pt x="112356" y="130517"/>
                </a:lnTo>
                <a:lnTo>
                  <a:pt x="122732" y="155333"/>
                </a:lnTo>
                <a:lnTo>
                  <a:pt x="129590" y="155333"/>
                </a:lnTo>
                <a:lnTo>
                  <a:pt x="134200" y="141097"/>
                </a:lnTo>
                <a:lnTo>
                  <a:pt x="134556" y="139712"/>
                </a:lnTo>
                <a:lnTo>
                  <a:pt x="134759" y="138633"/>
                </a:lnTo>
                <a:lnTo>
                  <a:pt x="135597" y="142189"/>
                </a:lnTo>
                <a:lnTo>
                  <a:pt x="139903" y="155333"/>
                </a:lnTo>
                <a:lnTo>
                  <a:pt x="146761" y="155333"/>
                </a:lnTo>
                <a:lnTo>
                  <a:pt x="158292" y="127863"/>
                </a:lnTo>
                <a:close/>
              </a:path>
              <a:path w="286384" h="286384">
                <a:moveTo>
                  <a:pt x="167373" y="149339"/>
                </a:moveTo>
                <a:lnTo>
                  <a:pt x="166852" y="148031"/>
                </a:lnTo>
                <a:lnTo>
                  <a:pt x="164744" y="145935"/>
                </a:lnTo>
                <a:lnTo>
                  <a:pt x="163423" y="145402"/>
                </a:lnTo>
                <a:lnTo>
                  <a:pt x="160312" y="145402"/>
                </a:lnTo>
                <a:lnTo>
                  <a:pt x="159016" y="145935"/>
                </a:lnTo>
                <a:lnTo>
                  <a:pt x="156933" y="148031"/>
                </a:lnTo>
                <a:lnTo>
                  <a:pt x="156413" y="149339"/>
                </a:lnTo>
                <a:lnTo>
                  <a:pt x="156413" y="150876"/>
                </a:lnTo>
                <a:lnTo>
                  <a:pt x="156413" y="152412"/>
                </a:lnTo>
                <a:lnTo>
                  <a:pt x="156933" y="153720"/>
                </a:lnTo>
                <a:lnTo>
                  <a:pt x="159042" y="155867"/>
                </a:lnTo>
                <a:lnTo>
                  <a:pt x="160324" y="156400"/>
                </a:lnTo>
                <a:lnTo>
                  <a:pt x="163410" y="156400"/>
                </a:lnTo>
                <a:lnTo>
                  <a:pt x="164719" y="155867"/>
                </a:lnTo>
                <a:lnTo>
                  <a:pt x="166839" y="153720"/>
                </a:lnTo>
                <a:lnTo>
                  <a:pt x="167373" y="152412"/>
                </a:lnTo>
                <a:lnTo>
                  <a:pt x="167373" y="149339"/>
                </a:lnTo>
                <a:close/>
              </a:path>
              <a:path w="286384" h="286384">
                <a:moveTo>
                  <a:pt x="259092" y="149288"/>
                </a:moveTo>
                <a:lnTo>
                  <a:pt x="256628" y="146837"/>
                </a:lnTo>
                <a:lnTo>
                  <a:pt x="179412" y="146837"/>
                </a:lnTo>
                <a:lnTo>
                  <a:pt x="176949" y="149288"/>
                </a:lnTo>
                <a:lnTo>
                  <a:pt x="176949" y="155333"/>
                </a:lnTo>
                <a:lnTo>
                  <a:pt x="179400" y="157784"/>
                </a:lnTo>
                <a:lnTo>
                  <a:pt x="253606" y="157784"/>
                </a:lnTo>
                <a:lnTo>
                  <a:pt x="256628" y="157784"/>
                </a:lnTo>
                <a:lnTo>
                  <a:pt x="259092" y="155333"/>
                </a:lnTo>
                <a:lnTo>
                  <a:pt x="259092" y="149288"/>
                </a:lnTo>
                <a:close/>
              </a:path>
              <a:path w="286384" h="286384">
                <a:moveTo>
                  <a:pt x="285864" y="142951"/>
                </a:moveTo>
                <a:lnTo>
                  <a:pt x="285534" y="133108"/>
                </a:lnTo>
                <a:lnTo>
                  <a:pt x="284530" y="123342"/>
                </a:lnTo>
                <a:lnTo>
                  <a:pt x="282867" y="113677"/>
                </a:lnTo>
                <a:lnTo>
                  <a:pt x="282244" y="111125"/>
                </a:lnTo>
                <a:lnTo>
                  <a:pt x="280555" y="104178"/>
                </a:lnTo>
                <a:lnTo>
                  <a:pt x="279895" y="101803"/>
                </a:lnTo>
                <a:lnTo>
                  <a:pt x="279107" y="101219"/>
                </a:lnTo>
                <a:lnTo>
                  <a:pt x="278561" y="97815"/>
                </a:lnTo>
                <a:lnTo>
                  <a:pt x="274904" y="90754"/>
                </a:lnTo>
                <a:lnTo>
                  <a:pt x="274904" y="142951"/>
                </a:lnTo>
                <a:lnTo>
                  <a:pt x="269760" y="174777"/>
                </a:lnTo>
                <a:lnTo>
                  <a:pt x="267589" y="174777"/>
                </a:lnTo>
                <a:lnTo>
                  <a:pt x="267589" y="185724"/>
                </a:lnTo>
                <a:lnTo>
                  <a:pt x="249999" y="219697"/>
                </a:lnTo>
                <a:lnTo>
                  <a:pt x="239610" y="219697"/>
                </a:lnTo>
                <a:lnTo>
                  <a:pt x="239610" y="230644"/>
                </a:lnTo>
                <a:lnTo>
                  <a:pt x="220827" y="249428"/>
                </a:lnTo>
                <a:lnTo>
                  <a:pt x="206883" y="256654"/>
                </a:lnTo>
                <a:lnTo>
                  <a:pt x="207899" y="255752"/>
                </a:lnTo>
                <a:lnTo>
                  <a:pt x="220294" y="240347"/>
                </a:lnTo>
                <a:lnTo>
                  <a:pt x="225958" y="230644"/>
                </a:lnTo>
                <a:lnTo>
                  <a:pt x="239610" y="230644"/>
                </a:lnTo>
                <a:lnTo>
                  <a:pt x="239610" y="219697"/>
                </a:lnTo>
                <a:lnTo>
                  <a:pt x="231876" y="219697"/>
                </a:lnTo>
                <a:lnTo>
                  <a:pt x="238937" y="202679"/>
                </a:lnTo>
                <a:lnTo>
                  <a:pt x="243535" y="185724"/>
                </a:lnTo>
                <a:lnTo>
                  <a:pt x="267589" y="185724"/>
                </a:lnTo>
                <a:lnTo>
                  <a:pt x="267589" y="174777"/>
                </a:lnTo>
                <a:lnTo>
                  <a:pt x="241007" y="174777"/>
                </a:lnTo>
                <a:lnTo>
                  <a:pt x="232511" y="174777"/>
                </a:lnTo>
                <a:lnTo>
                  <a:pt x="232511" y="185724"/>
                </a:lnTo>
                <a:lnTo>
                  <a:pt x="219544" y="219697"/>
                </a:lnTo>
                <a:lnTo>
                  <a:pt x="212305" y="219697"/>
                </a:lnTo>
                <a:lnTo>
                  <a:pt x="212305" y="230644"/>
                </a:lnTo>
                <a:lnTo>
                  <a:pt x="197993" y="250139"/>
                </a:lnTo>
                <a:lnTo>
                  <a:pt x="172148" y="268414"/>
                </a:lnTo>
                <a:lnTo>
                  <a:pt x="165468" y="269900"/>
                </a:lnTo>
                <a:lnTo>
                  <a:pt x="173355" y="254000"/>
                </a:lnTo>
                <a:lnTo>
                  <a:pt x="178473" y="238747"/>
                </a:lnTo>
                <a:lnTo>
                  <a:pt x="180441" y="230644"/>
                </a:lnTo>
                <a:lnTo>
                  <a:pt x="212305" y="230644"/>
                </a:lnTo>
                <a:lnTo>
                  <a:pt x="212305" y="219697"/>
                </a:lnTo>
                <a:lnTo>
                  <a:pt x="182994" y="219697"/>
                </a:lnTo>
                <a:lnTo>
                  <a:pt x="186067" y="201853"/>
                </a:lnTo>
                <a:lnTo>
                  <a:pt x="187883" y="185724"/>
                </a:lnTo>
                <a:lnTo>
                  <a:pt x="232511" y="185724"/>
                </a:lnTo>
                <a:lnTo>
                  <a:pt x="232511" y="174777"/>
                </a:lnTo>
                <a:lnTo>
                  <a:pt x="184518" y="174777"/>
                </a:lnTo>
                <a:lnTo>
                  <a:pt x="176987" y="174777"/>
                </a:lnTo>
                <a:lnTo>
                  <a:pt x="176987" y="185724"/>
                </a:lnTo>
                <a:lnTo>
                  <a:pt x="174650" y="204177"/>
                </a:lnTo>
                <a:lnTo>
                  <a:pt x="171805" y="219697"/>
                </a:lnTo>
                <a:lnTo>
                  <a:pt x="169164" y="219697"/>
                </a:lnTo>
                <a:lnTo>
                  <a:pt x="169164" y="230644"/>
                </a:lnTo>
                <a:lnTo>
                  <a:pt x="153200" y="268389"/>
                </a:lnTo>
                <a:lnTo>
                  <a:pt x="142938" y="274916"/>
                </a:lnTo>
                <a:lnTo>
                  <a:pt x="137858" y="273253"/>
                </a:lnTo>
                <a:lnTo>
                  <a:pt x="132676" y="268389"/>
                </a:lnTo>
                <a:lnTo>
                  <a:pt x="127558" y="260565"/>
                </a:lnTo>
                <a:lnTo>
                  <a:pt x="122694" y="249986"/>
                </a:lnTo>
                <a:lnTo>
                  <a:pt x="120396" y="243179"/>
                </a:lnTo>
                <a:lnTo>
                  <a:pt x="120396" y="269900"/>
                </a:lnTo>
                <a:lnTo>
                  <a:pt x="113728" y="268414"/>
                </a:lnTo>
                <a:lnTo>
                  <a:pt x="87871" y="250139"/>
                </a:lnTo>
                <a:lnTo>
                  <a:pt x="78981" y="238048"/>
                </a:lnTo>
                <a:lnTo>
                  <a:pt x="78981" y="256654"/>
                </a:lnTo>
                <a:lnTo>
                  <a:pt x="65036" y="249428"/>
                </a:lnTo>
                <a:lnTo>
                  <a:pt x="46253" y="230644"/>
                </a:lnTo>
                <a:lnTo>
                  <a:pt x="59893" y="230644"/>
                </a:lnTo>
                <a:lnTo>
                  <a:pt x="65570" y="240347"/>
                </a:lnTo>
                <a:lnTo>
                  <a:pt x="77978" y="255752"/>
                </a:lnTo>
                <a:lnTo>
                  <a:pt x="78981" y="256654"/>
                </a:lnTo>
                <a:lnTo>
                  <a:pt x="78981" y="238048"/>
                </a:lnTo>
                <a:lnTo>
                  <a:pt x="73545" y="230644"/>
                </a:lnTo>
                <a:lnTo>
                  <a:pt x="105397" y="230644"/>
                </a:lnTo>
                <a:lnTo>
                  <a:pt x="107378" y="238747"/>
                </a:lnTo>
                <a:lnTo>
                  <a:pt x="112509" y="254000"/>
                </a:lnTo>
                <a:lnTo>
                  <a:pt x="120396" y="269900"/>
                </a:lnTo>
                <a:lnTo>
                  <a:pt x="120396" y="243179"/>
                </a:lnTo>
                <a:lnTo>
                  <a:pt x="118198" y="236651"/>
                </a:lnTo>
                <a:lnTo>
                  <a:pt x="116687" y="230644"/>
                </a:lnTo>
                <a:lnTo>
                  <a:pt x="169164" y="230644"/>
                </a:lnTo>
                <a:lnTo>
                  <a:pt x="169164" y="219697"/>
                </a:lnTo>
                <a:lnTo>
                  <a:pt x="114058" y="219697"/>
                </a:lnTo>
                <a:lnTo>
                  <a:pt x="111213" y="204177"/>
                </a:lnTo>
                <a:lnTo>
                  <a:pt x="108877" y="185724"/>
                </a:lnTo>
                <a:lnTo>
                  <a:pt x="176987" y="185724"/>
                </a:lnTo>
                <a:lnTo>
                  <a:pt x="176987" y="174777"/>
                </a:lnTo>
                <a:lnTo>
                  <a:pt x="102844" y="174777"/>
                </a:lnTo>
                <a:lnTo>
                  <a:pt x="102844" y="219697"/>
                </a:lnTo>
                <a:lnTo>
                  <a:pt x="66306" y="219697"/>
                </a:lnTo>
                <a:lnTo>
                  <a:pt x="53975" y="187363"/>
                </a:lnTo>
                <a:lnTo>
                  <a:pt x="53975" y="219697"/>
                </a:lnTo>
                <a:lnTo>
                  <a:pt x="35852" y="219697"/>
                </a:lnTo>
                <a:lnTo>
                  <a:pt x="18262" y="185724"/>
                </a:lnTo>
                <a:lnTo>
                  <a:pt x="42316" y="185724"/>
                </a:lnTo>
                <a:lnTo>
                  <a:pt x="46926" y="202679"/>
                </a:lnTo>
                <a:lnTo>
                  <a:pt x="53975" y="219697"/>
                </a:lnTo>
                <a:lnTo>
                  <a:pt x="53975" y="187363"/>
                </a:lnTo>
                <a:lnTo>
                  <a:pt x="53352" y="185724"/>
                </a:lnTo>
                <a:lnTo>
                  <a:pt x="97967" y="185724"/>
                </a:lnTo>
                <a:lnTo>
                  <a:pt x="99783" y="201841"/>
                </a:lnTo>
                <a:lnTo>
                  <a:pt x="102844" y="219697"/>
                </a:lnTo>
                <a:lnTo>
                  <a:pt x="102844" y="174777"/>
                </a:lnTo>
                <a:lnTo>
                  <a:pt x="101333" y="174777"/>
                </a:lnTo>
                <a:lnTo>
                  <a:pt x="44869" y="174777"/>
                </a:lnTo>
                <a:lnTo>
                  <a:pt x="16090" y="174777"/>
                </a:lnTo>
                <a:lnTo>
                  <a:pt x="11226" y="144678"/>
                </a:lnTo>
                <a:lnTo>
                  <a:pt x="11226" y="141236"/>
                </a:lnTo>
                <a:lnTo>
                  <a:pt x="16090" y="111125"/>
                </a:lnTo>
                <a:lnTo>
                  <a:pt x="44856" y="111125"/>
                </a:lnTo>
                <a:lnTo>
                  <a:pt x="101333" y="111125"/>
                </a:lnTo>
                <a:lnTo>
                  <a:pt x="186029" y="111125"/>
                </a:lnTo>
                <a:lnTo>
                  <a:pt x="242392" y="111125"/>
                </a:lnTo>
                <a:lnTo>
                  <a:pt x="269760" y="111125"/>
                </a:lnTo>
                <a:lnTo>
                  <a:pt x="274904" y="142951"/>
                </a:lnTo>
                <a:lnTo>
                  <a:pt x="274904" y="90754"/>
                </a:lnTo>
                <a:lnTo>
                  <a:pt x="267601" y="76657"/>
                </a:lnTo>
                <a:lnTo>
                  <a:pt x="267601" y="100177"/>
                </a:lnTo>
                <a:lnTo>
                  <a:pt x="243560" y="100177"/>
                </a:lnTo>
                <a:lnTo>
                  <a:pt x="238836" y="82931"/>
                </a:lnTo>
                <a:lnTo>
                  <a:pt x="232511" y="67767"/>
                </a:lnTo>
                <a:lnTo>
                  <a:pt x="232511" y="100177"/>
                </a:lnTo>
                <a:lnTo>
                  <a:pt x="187896" y="100177"/>
                </a:lnTo>
                <a:lnTo>
                  <a:pt x="186042" y="83769"/>
                </a:lnTo>
                <a:lnTo>
                  <a:pt x="183007" y="66179"/>
                </a:lnTo>
                <a:lnTo>
                  <a:pt x="219557" y="66179"/>
                </a:lnTo>
                <a:lnTo>
                  <a:pt x="232511" y="100177"/>
                </a:lnTo>
                <a:lnTo>
                  <a:pt x="232511" y="67767"/>
                </a:lnTo>
                <a:lnTo>
                  <a:pt x="231851" y="66179"/>
                </a:lnTo>
                <a:lnTo>
                  <a:pt x="248640" y="66179"/>
                </a:lnTo>
                <a:lnTo>
                  <a:pt x="249999" y="66179"/>
                </a:lnTo>
                <a:lnTo>
                  <a:pt x="267601" y="100177"/>
                </a:lnTo>
                <a:lnTo>
                  <a:pt x="267601" y="76657"/>
                </a:lnTo>
                <a:lnTo>
                  <a:pt x="258241" y="58585"/>
                </a:lnTo>
                <a:lnTo>
                  <a:pt x="239598" y="39941"/>
                </a:lnTo>
                <a:lnTo>
                  <a:pt x="239598" y="55232"/>
                </a:lnTo>
                <a:lnTo>
                  <a:pt x="225945" y="55232"/>
                </a:lnTo>
                <a:lnTo>
                  <a:pt x="220243" y="45466"/>
                </a:lnTo>
                <a:lnTo>
                  <a:pt x="212305" y="35610"/>
                </a:lnTo>
                <a:lnTo>
                  <a:pt x="212305" y="55232"/>
                </a:lnTo>
                <a:lnTo>
                  <a:pt x="180454" y="55232"/>
                </a:lnTo>
                <a:lnTo>
                  <a:pt x="178485" y="47142"/>
                </a:lnTo>
                <a:lnTo>
                  <a:pt x="176987" y="42684"/>
                </a:lnTo>
                <a:lnTo>
                  <a:pt x="176987" y="100177"/>
                </a:lnTo>
                <a:lnTo>
                  <a:pt x="108877" y="100177"/>
                </a:lnTo>
                <a:lnTo>
                  <a:pt x="111213" y="81711"/>
                </a:lnTo>
                <a:lnTo>
                  <a:pt x="114046" y="66179"/>
                </a:lnTo>
                <a:lnTo>
                  <a:pt x="171792" y="66179"/>
                </a:lnTo>
                <a:lnTo>
                  <a:pt x="174650" y="81711"/>
                </a:lnTo>
                <a:lnTo>
                  <a:pt x="176987" y="100177"/>
                </a:lnTo>
                <a:lnTo>
                  <a:pt x="176987" y="42684"/>
                </a:lnTo>
                <a:lnTo>
                  <a:pt x="173367" y="31877"/>
                </a:lnTo>
                <a:lnTo>
                  <a:pt x="169164" y="23431"/>
                </a:lnTo>
                <a:lnTo>
                  <a:pt x="169164" y="55232"/>
                </a:lnTo>
                <a:lnTo>
                  <a:pt x="116687" y="55232"/>
                </a:lnTo>
                <a:lnTo>
                  <a:pt x="132676" y="17487"/>
                </a:lnTo>
                <a:lnTo>
                  <a:pt x="142938" y="10960"/>
                </a:lnTo>
                <a:lnTo>
                  <a:pt x="148018" y="12623"/>
                </a:lnTo>
                <a:lnTo>
                  <a:pt x="167665" y="49225"/>
                </a:lnTo>
                <a:lnTo>
                  <a:pt x="169164" y="55232"/>
                </a:lnTo>
                <a:lnTo>
                  <a:pt x="169164" y="23431"/>
                </a:lnTo>
                <a:lnTo>
                  <a:pt x="165468" y="15989"/>
                </a:lnTo>
                <a:lnTo>
                  <a:pt x="172148" y="17462"/>
                </a:lnTo>
                <a:lnTo>
                  <a:pt x="197993" y="35750"/>
                </a:lnTo>
                <a:lnTo>
                  <a:pt x="212305" y="55232"/>
                </a:lnTo>
                <a:lnTo>
                  <a:pt x="212305" y="35610"/>
                </a:lnTo>
                <a:lnTo>
                  <a:pt x="207899" y="30124"/>
                </a:lnTo>
                <a:lnTo>
                  <a:pt x="206921" y="29273"/>
                </a:lnTo>
                <a:lnTo>
                  <a:pt x="220827" y="36461"/>
                </a:lnTo>
                <a:lnTo>
                  <a:pt x="239598" y="55232"/>
                </a:lnTo>
                <a:lnTo>
                  <a:pt x="239598" y="39941"/>
                </a:lnTo>
                <a:lnTo>
                  <a:pt x="227291" y="27622"/>
                </a:lnTo>
                <a:lnTo>
                  <a:pt x="195110" y="10960"/>
                </a:lnTo>
                <a:lnTo>
                  <a:pt x="188061" y="7302"/>
                </a:lnTo>
                <a:lnTo>
                  <a:pt x="165569" y="3670"/>
                </a:lnTo>
                <a:lnTo>
                  <a:pt x="160515" y="1943"/>
                </a:lnTo>
                <a:lnTo>
                  <a:pt x="143103" y="50"/>
                </a:lnTo>
                <a:lnTo>
                  <a:pt x="142938" y="12"/>
                </a:lnTo>
                <a:lnTo>
                  <a:pt x="142773" y="38"/>
                </a:lnTo>
                <a:lnTo>
                  <a:pt x="125361" y="1943"/>
                </a:lnTo>
                <a:lnTo>
                  <a:pt x="120396" y="3644"/>
                </a:lnTo>
                <a:lnTo>
                  <a:pt x="120396" y="15989"/>
                </a:lnTo>
                <a:lnTo>
                  <a:pt x="112509" y="31877"/>
                </a:lnTo>
                <a:lnTo>
                  <a:pt x="107416" y="47066"/>
                </a:lnTo>
                <a:lnTo>
                  <a:pt x="105422" y="55232"/>
                </a:lnTo>
                <a:lnTo>
                  <a:pt x="102870" y="55232"/>
                </a:lnTo>
                <a:lnTo>
                  <a:pt x="102870" y="66179"/>
                </a:lnTo>
                <a:lnTo>
                  <a:pt x="99783" y="84048"/>
                </a:lnTo>
                <a:lnTo>
                  <a:pt x="97967" y="100177"/>
                </a:lnTo>
                <a:lnTo>
                  <a:pt x="53352" y="100177"/>
                </a:lnTo>
                <a:lnTo>
                  <a:pt x="66294" y="66179"/>
                </a:lnTo>
                <a:lnTo>
                  <a:pt x="102870" y="66179"/>
                </a:lnTo>
                <a:lnTo>
                  <a:pt x="102870" y="55232"/>
                </a:lnTo>
                <a:lnTo>
                  <a:pt x="73545" y="55232"/>
                </a:lnTo>
                <a:lnTo>
                  <a:pt x="87871" y="35750"/>
                </a:lnTo>
                <a:lnTo>
                  <a:pt x="113728" y="17462"/>
                </a:lnTo>
                <a:lnTo>
                  <a:pt x="120396" y="15989"/>
                </a:lnTo>
                <a:lnTo>
                  <a:pt x="120396" y="3644"/>
                </a:lnTo>
                <a:lnTo>
                  <a:pt x="97802" y="7302"/>
                </a:lnTo>
                <a:lnTo>
                  <a:pt x="78955" y="17068"/>
                </a:lnTo>
                <a:lnTo>
                  <a:pt x="78955" y="29260"/>
                </a:lnTo>
                <a:lnTo>
                  <a:pt x="77978" y="30124"/>
                </a:lnTo>
                <a:lnTo>
                  <a:pt x="65570" y="45542"/>
                </a:lnTo>
                <a:lnTo>
                  <a:pt x="59905" y="55232"/>
                </a:lnTo>
                <a:lnTo>
                  <a:pt x="53975" y="55232"/>
                </a:lnTo>
                <a:lnTo>
                  <a:pt x="53975" y="66179"/>
                </a:lnTo>
                <a:lnTo>
                  <a:pt x="46926" y="83210"/>
                </a:lnTo>
                <a:lnTo>
                  <a:pt x="42316" y="100177"/>
                </a:lnTo>
                <a:lnTo>
                  <a:pt x="18249" y="100177"/>
                </a:lnTo>
                <a:lnTo>
                  <a:pt x="35852" y="66179"/>
                </a:lnTo>
                <a:lnTo>
                  <a:pt x="53975" y="66179"/>
                </a:lnTo>
                <a:lnTo>
                  <a:pt x="53975" y="55232"/>
                </a:lnTo>
                <a:lnTo>
                  <a:pt x="46266" y="55232"/>
                </a:lnTo>
                <a:lnTo>
                  <a:pt x="65036" y="36461"/>
                </a:lnTo>
                <a:lnTo>
                  <a:pt x="78955" y="29260"/>
                </a:lnTo>
                <a:lnTo>
                  <a:pt x="78955" y="17068"/>
                </a:lnTo>
                <a:lnTo>
                  <a:pt x="58572" y="27622"/>
                </a:lnTo>
                <a:lnTo>
                  <a:pt x="30962" y="55232"/>
                </a:lnTo>
                <a:lnTo>
                  <a:pt x="29756" y="55232"/>
                </a:lnTo>
                <a:lnTo>
                  <a:pt x="27305" y="57683"/>
                </a:lnTo>
                <a:lnTo>
                  <a:pt x="27305" y="59182"/>
                </a:lnTo>
                <a:lnTo>
                  <a:pt x="7302" y="97815"/>
                </a:lnTo>
                <a:lnTo>
                  <a:pt x="6743" y="101244"/>
                </a:lnTo>
                <a:lnTo>
                  <a:pt x="6007" y="101803"/>
                </a:lnTo>
                <a:lnTo>
                  <a:pt x="5346" y="104165"/>
                </a:lnTo>
                <a:lnTo>
                  <a:pt x="3365" y="111988"/>
                </a:lnTo>
                <a:lnTo>
                  <a:pt x="1854" y="119926"/>
                </a:lnTo>
                <a:lnTo>
                  <a:pt x="774" y="127927"/>
                </a:lnTo>
                <a:lnTo>
                  <a:pt x="254" y="134886"/>
                </a:lnTo>
                <a:lnTo>
                  <a:pt x="254" y="141389"/>
                </a:lnTo>
                <a:lnTo>
                  <a:pt x="0" y="142951"/>
                </a:lnTo>
                <a:lnTo>
                  <a:pt x="254" y="145554"/>
                </a:lnTo>
                <a:lnTo>
                  <a:pt x="254" y="151003"/>
                </a:lnTo>
                <a:lnTo>
                  <a:pt x="774" y="157962"/>
                </a:lnTo>
                <a:lnTo>
                  <a:pt x="1854" y="165963"/>
                </a:lnTo>
                <a:lnTo>
                  <a:pt x="2654" y="170192"/>
                </a:lnTo>
                <a:lnTo>
                  <a:pt x="2743" y="171056"/>
                </a:lnTo>
                <a:lnTo>
                  <a:pt x="2959" y="171780"/>
                </a:lnTo>
                <a:lnTo>
                  <a:pt x="3365" y="173901"/>
                </a:lnTo>
                <a:lnTo>
                  <a:pt x="5334" y="181724"/>
                </a:lnTo>
                <a:lnTo>
                  <a:pt x="5994" y="184086"/>
                </a:lnTo>
                <a:lnTo>
                  <a:pt x="6896" y="184785"/>
                </a:lnTo>
                <a:lnTo>
                  <a:pt x="10807" y="197675"/>
                </a:lnTo>
                <a:lnTo>
                  <a:pt x="41871" y="244017"/>
                </a:lnTo>
                <a:lnTo>
                  <a:pt x="88214" y="275069"/>
                </a:lnTo>
                <a:lnTo>
                  <a:pt x="142938" y="285877"/>
                </a:lnTo>
                <a:lnTo>
                  <a:pt x="171043" y="283121"/>
                </a:lnTo>
                <a:lnTo>
                  <a:pt x="197662" y="275069"/>
                </a:lnTo>
                <a:lnTo>
                  <a:pt x="197929" y="274916"/>
                </a:lnTo>
                <a:lnTo>
                  <a:pt x="222199" y="261937"/>
                </a:lnTo>
                <a:lnTo>
                  <a:pt x="244005" y="244017"/>
                </a:lnTo>
                <a:lnTo>
                  <a:pt x="261924" y="222199"/>
                </a:lnTo>
                <a:lnTo>
                  <a:pt x="275056" y="197675"/>
                </a:lnTo>
                <a:lnTo>
                  <a:pt x="278955" y="184797"/>
                </a:lnTo>
                <a:lnTo>
                  <a:pt x="279882" y="184086"/>
                </a:lnTo>
                <a:lnTo>
                  <a:pt x="280555" y="181724"/>
                </a:lnTo>
                <a:lnTo>
                  <a:pt x="282244" y="174777"/>
                </a:lnTo>
                <a:lnTo>
                  <a:pt x="282867" y="172199"/>
                </a:lnTo>
                <a:lnTo>
                  <a:pt x="282981" y="171500"/>
                </a:lnTo>
                <a:lnTo>
                  <a:pt x="283121" y="171056"/>
                </a:lnTo>
                <a:lnTo>
                  <a:pt x="283184" y="170294"/>
                </a:lnTo>
                <a:lnTo>
                  <a:pt x="284530" y="162534"/>
                </a:lnTo>
                <a:lnTo>
                  <a:pt x="285534" y="152781"/>
                </a:lnTo>
                <a:lnTo>
                  <a:pt x="285864" y="142951"/>
                </a:lnTo>
                <a:close/>
              </a:path>
            </a:pathLst>
          </a:custGeom>
          <a:solidFill>
            <a:srgbClr val="00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31164" y="7705826"/>
            <a:ext cx="286385" cy="286385"/>
          </a:xfrm>
          <a:custGeom>
            <a:avLst/>
            <a:gdLst/>
            <a:ahLst/>
            <a:cxnLst/>
            <a:rect l="l" t="t" r="r" b="b"/>
            <a:pathLst>
              <a:path w="286384" h="286384">
                <a:moveTo>
                  <a:pt x="158292" y="127850"/>
                </a:moveTo>
                <a:lnTo>
                  <a:pt x="148247" y="127850"/>
                </a:lnTo>
                <a:lnTo>
                  <a:pt x="144119" y="140017"/>
                </a:lnTo>
                <a:lnTo>
                  <a:pt x="143548" y="141820"/>
                </a:lnTo>
                <a:lnTo>
                  <a:pt x="142951" y="144284"/>
                </a:lnTo>
                <a:lnTo>
                  <a:pt x="142786" y="143268"/>
                </a:lnTo>
                <a:lnTo>
                  <a:pt x="142405" y="141909"/>
                </a:lnTo>
                <a:lnTo>
                  <a:pt x="137680" y="127850"/>
                </a:lnTo>
                <a:lnTo>
                  <a:pt x="131826" y="127850"/>
                </a:lnTo>
                <a:lnTo>
                  <a:pt x="127025" y="142125"/>
                </a:lnTo>
                <a:lnTo>
                  <a:pt x="126669" y="143383"/>
                </a:lnTo>
                <a:lnTo>
                  <a:pt x="126517" y="144284"/>
                </a:lnTo>
                <a:lnTo>
                  <a:pt x="126403" y="143649"/>
                </a:lnTo>
                <a:lnTo>
                  <a:pt x="125895" y="141681"/>
                </a:lnTo>
                <a:lnTo>
                  <a:pt x="121234" y="127850"/>
                </a:lnTo>
                <a:lnTo>
                  <a:pt x="113474" y="127850"/>
                </a:lnTo>
                <a:lnTo>
                  <a:pt x="111252" y="127850"/>
                </a:lnTo>
                <a:lnTo>
                  <a:pt x="103441" y="127850"/>
                </a:lnTo>
                <a:lnTo>
                  <a:pt x="99314" y="140017"/>
                </a:lnTo>
                <a:lnTo>
                  <a:pt x="98729" y="141820"/>
                </a:lnTo>
                <a:lnTo>
                  <a:pt x="98132" y="144284"/>
                </a:lnTo>
                <a:lnTo>
                  <a:pt x="97980" y="143268"/>
                </a:lnTo>
                <a:lnTo>
                  <a:pt x="97599" y="141909"/>
                </a:lnTo>
                <a:lnTo>
                  <a:pt x="92862" y="127850"/>
                </a:lnTo>
                <a:lnTo>
                  <a:pt x="87007" y="127850"/>
                </a:lnTo>
                <a:lnTo>
                  <a:pt x="82219" y="142125"/>
                </a:lnTo>
                <a:lnTo>
                  <a:pt x="81864" y="143383"/>
                </a:lnTo>
                <a:lnTo>
                  <a:pt x="81699" y="144284"/>
                </a:lnTo>
                <a:lnTo>
                  <a:pt x="81597" y="143649"/>
                </a:lnTo>
                <a:lnTo>
                  <a:pt x="81076" y="141681"/>
                </a:lnTo>
                <a:lnTo>
                  <a:pt x="76415" y="127850"/>
                </a:lnTo>
                <a:lnTo>
                  <a:pt x="68668" y="127850"/>
                </a:lnTo>
                <a:lnTo>
                  <a:pt x="66433" y="127850"/>
                </a:lnTo>
                <a:lnTo>
                  <a:pt x="58635" y="127850"/>
                </a:lnTo>
                <a:lnTo>
                  <a:pt x="54495" y="140017"/>
                </a:lnTo>
                <a:lnTo>
                  <a:pt x="53924" y="141820"/>
                </a:lnTo>
                <a:lnTo>
                  <a:pt x="53327" y="144284"/>
                </a:lnTo>
                <a:lnTo>
                  <a:pt x="53162" y="143268"/>
                </a:lnTo>
                <a:lnTo>
                  <a:pt x="52781" y="141909"/>
                </a:lnTo>
                <a:lnTo>
                  <a:pt x="48044" y="127850"/>
                </a:lnTo>
                <a:lnTo>
                  <a:pt x="42202" y="127850"/>
                </a:lnTo>
                <a:lnTo>
                  <a:pt x="37414" y="142125"/>
                </a:lnTo>
                <a:lnTo>
                  <a:pt x="37058" y="143383"/>
                </a:lnTo>
                <a:lnTo>
                  <a:pt x="36893" y="144284"/>
                </a:lnTo>
                <a:lnTo>
                  <a:pt x="36779" y="143649"/>
                </a:lnTo>
                <a:lnTo>
                  <a:pt x="36271" y="141681"/>
                </a:lnTo>
                <a:lnTo>
                  <a:pt x="31610" y="127850"/>
                </a:lnTo>
                <a:lnTo>
                  <a:pt x="21628" y="127850"/>
                </a:lnTo>
                <a:lnTo>
                  <a:pt x="33108" y="155333"/>
                </a:lnTo>
                <a:lnTo>
                  <a:pt x="39966" y="155333"/>
                </a:lnTo>
                <a:lnTo>
                  <a:pt x="44018" y="142925"/>
                </a:lnTo>
                <a:lnTo>
                  <a:pt x="44577" y="141084"/>
                </a:lnTo>
                <a:lnTo>
                  <a:pt x="44932" y="139712"/>
                </a:lnTo>
                <a:lnTo>
                  <a:pt x="45135" y="138620"/>
                </a:lnTo>
                <a:lnTo>
                  <a:pt x="45783" y="141478"/>
                </a:lnTo>
                <a:lnTo>
                  <a:pt x="50279" y="155333"/>
                </a:lnTo>
                <a:lnTo>
                  <a:pt x="57137" y="155333"/>
                </a:lnTo>
                <a:lnTo>
                  <a:pt x="67538" y="130530"/>
                </a:lnTo>
                <a:lnTo>
                  <a:pt x="77914" y="155333"/>
                </a:lnTo>
                <a:lnTo>
                  <a:pt x="84772" y="155333"/>
                </a:lnTo>
                <a:lnTo>
                  <a:pt x="89395" y="141084"/>
                </a:lnTo>
                <a:lnTo>
                  <a:pt x="89738" y="139712"/>
                </a:lnTo>
                <a:lnTo>
                  <a:pt x="89941" y="138620"/>
                </a:lnTo>
                <a:lnTo>
                  <a:pt x="90589" y="141478"/>
                </a:lnTo>
                <a:lnTo>
                  <a:pt x="95084" y="155333"/>
                </a:lnTo>
                <a:lnTo>
                  <a:pt x="101942" y="155333"/>
                </a:lnTo>
                <a:lnTo>
                  <a:pt x="112356" y="130505"/>
                </a:lnTo>
                <a:lnTo>
                  <a:pt x="122732" y="155333"/>
                </a:lnTo>
                <a:lnTo>
                  <a:pt x="129590" y="155333"/>
                </a:lnTo>
                <a:lnTo>
                  <a:pt x="134200" y="141084"/>
                </a:lnTo>
                <a:lnTo>
                  <a:pt x="134556" y="139712"/>
                </a:lnTo>
                <a:lnTo>
                  <a:pt x="134759" y="138620"/>
                </a:lnTo>
                <a:lnTo>
                  <a:pt x="135597" y="142189"/>
                </a:lnTo>
                <a:lnTo>
                  <a:pt x="139903" y="155333"/>
                </a:lnTo>
                <a:lnTo>
                  <a:pt x="146761" y="155333"/>
                </a:lnTo>
                <a:lnTo>
                  <a:pt x="158292" y="127850"/>
                </a:lnTo>
                <a:close/>
              </a:path>
              <a:path w="286384" h="286384">
                <a:moveTo>
                  <a:pt x="167373" y="149326"/>
                </a:moveTo>
                <a:lnTo>
                  <a:pt x="166852" y="148031"/>
                </a:lnTo>
                <a:lnTo>
                  <a:pt x="164744" y="145935"/>
                </a:lnTo>
                <a:lnTo>
                  <a:pt x="163423" y="145402"/>
                </a:lnTo>
                <a:lnTo>
                  <a:pt x="160312" y="145402"/>
                </a:lnTo>
                <a:lnTo>
                  <a:pt x="159016" y="145935"/>
                </a:lnTo>
                <a:lnTo>
                  <a:pt x="156933" y="148031"/>
                </a:lnTo>
                <a:lnTo>
                  <a:pt x="156413" y="149326"/>
                </a:lnTo>
                <a:lnTo>
                  <a:pt x="156413" y="150863"/>
                </a:lnTo>
                <a:lnTo>
                  <a:pt x="156413" y="152412"/>
                </a:lnTo>
                <a:lnTo>
                  <a:pt x="156933" y="153720"/>
                </a:lnTo>
                <a:lnTo>
                  <a:pt x="159042" y="155867"/>
                </a:lnTo>
                <a:lnTo>
                  <a:pt x="160324" y="156387"/>
                </a:lnTo>
                <a:lnTo>
                  <a:pt x="163410" y="156387"/>
                </a:lnTo>
                <a:lnTo>
                  <a:pt x="164719" y="155867"/>
                </a:lnTo>
                <a:lnTo>
                  <a:pt x="166839" y="153720"/>
                </a:lnTo>
                <a:lnTo>
                  <a:pt x="167373" y="152412"/>
                </a:lnTo>
                <a:lnTo>
                  <a:pt x="167373" y="149326"/>
                </a:lnTo>
                <a:close/>
              </a:path>
              <a:path w="286384" h="286384">
                <a:moveTo>
                  <a:pt x="259080" y="149275"/>
                </a:moveTo>
                <a:lnTo>
                  <a:pt x="256628" y="146824"/>
                </a:lnTo>
                <a:lnTo>
                  <a:pt x="179412" y="146824"/>
                </a:lnTo>
                <a:lnTo>
                  <a:pt x="176949" y="149275"/>
                </a:lnTo>
                <a:lnTo>
                  <a:pt x="176949" y="155333"/>
                </a:lnTo>
                <a:lnTo>
                  <a:pt x="179400" y="157784"/>
                </a:lnTo>
                <a:lnTo>
                  <a:pt x="253606" y="157784"/>
                </a:lnTo>
                <a:lnTo>
                  <a:pt x="256628" y="157784"/>
                </a:lnTo>
                <a:lnTo>
                  <a:pt x="259080" y="155333"/>
                </a:lnTo>
                <a:lnTo>
                  <a:pt x="259080" y="149275"/>
                </a:lnTo>
                <a:close/>
              </a:path>
              <a:path w="286384" h="286384">
                <a:moveTo>
                  <a:pt x="285864" y="142951"/>
                </a:moveTo>
                <a:lnTo>
                  <a:pt x="285534" y="133096"/>
                </a:lnTo>
                <a:lnTo>
                  <a:pt x="284530" y="123329"/>
                </a:lnTo>
                <a:lnTo>
                  <a:pt x="282867" y="113677"/>
                </a:lnTo>
                <a:lnTo>
                  <a:pt x="282244" y="111125"/>
                </a:lnTo>
                <a:lnTo>
                  <a:pt x="280555" y="104165"/>
                </a:lnTo>
                <a:lnTo>
                  <a:pt x="279895" y="101803"/>
                </a:lnTo>
                <a:lnTo>
                  <a:pt x="279107" y="101219"/>
                </a:lnTo>
                <a:lnTo>
                  <a:pt x="278561" y="97815"/>
                </a:lnTo>
                <a:lnTo>
                  <a:pt x="274891" y="90741"/>
                </a:lnTo>
                <a:lnTo>
                  <a:pt x="274891" y="142951"/>
                </a:lnTo>
                <a:lnTo>
                  <a:pt x="269760" y="174764"/>
                </a:lnTo>
                <a:lnTo>
                  <a:pt x="267589" y="174764"/>
                </a:lnTo>
                <a:lnTo>
                  <a:pt x="267589" y="185724"/>
                </a:lnTo>
                <a:lnTo>
                  <a:pt x="249999" y="219697"/>
                </a:lnTo>
                <a:lnTo>
                  <a:pt x="239598" y="219697"/>
                </a:lnTo>
                <a:lnTo>
                  <a:pt x="239598" y="230644"/>
                </a:lnTo>
                <a:lnTo>
                  <a:pt x="220827" y="249415"/>
                </a:lnTo>
                <a:lnTo>
                  <a:pt x="206921" y="256616"/>
                </a:lnTo>
                <a:lnTo>
                  <a:pt x="207899" y="255752"/>
                </a:lnTo>
                <a:lnTo>
                  <a:pt x="220294" y="240334"/>
                </a:lnTo>
                <a:lnTo>
                  <a:pt x="225945" y="230644"/>
                </a:lnTo>
                <a:lnTo>
                  <a:pt x="239598" y="230644"/>
                </a:lnTo>
                <a:lnTo>
                  <a:pt x="239598" y="219697"/>
                </a:lnTo>
                <a:lnTo>
                  <a:pt x="231876" y="219697"/>
                </a:lnTo>
                <a:lnTo>
                  <a:pt x="238937" y="202679"/>
                </a:lnTo>
                <a:lnTo>
                  <a:pt x="243535" y="185724"/>
                </a:lnTo>
                <a:lnTo>
                  <a:pt x="267589" y="185724"/>
                </a:lnTo>
                <a:lnTo>
                  <a:pt x="267589" y="174764"/>
                </a:lnTo>
                <a:lnTo>
                  <a:pt x="240995" y="174764"/>
                </a:lnTo>
                <a:lnTo>
                  <a:pt x="232511" y="174764"/>
                </a:lnTo>
                <a:lnTo>
                  <a:pt x="232511" y="185724"/>
                </a:lnTo>
                <a:lnTo>
                  <a:pt x="219544" y="219697"/>
                </a:lnTo>
                <a:lnTo>
                  <a:pt x="212305" y="219697"/>
                </a:lnTo>
                <a:lnTo>
                  <a:pt x="212305" y="230644"/>
                </a:lnTo>
                <a:lnTo>
                  <a:pt x="197993" y="250139"/>
                </a:lnTo>
                <a:lnTo>
                  <a:pt x="172148" y="268414"/>
                </a:lnTo>
                <a:lnTo>
                  <a:pt x="165468" y="269900"/>
                </a:lnTo>
                <a:lnTo>
                  <a:pt x="173355" y="253987"/>
                </a:lnTo>
                <a:lnTo>
                  <a:pt x="178473" y="238747"/>
                </a:lnTo>
                <a:lnTo>
                  <a:pt x="180441" y="230644"/>
                </a:lnTo>
                <a:lnTo>
                  <a:pt x="212305" y="230644"/>
                </a:lnTo>
                <a:lnTo>
                  <a:pt x="212305" y="219697"/>
                </a:lnTo>
                <a:lnTo>
                  <a:pt x="182994" y="219697"/>
                </a:lnTo>
                <a:lnTo>
                  <a:pt x="186067" y="201841"/>
                </a:lnTo>
                <a:lnTo>
                  <a:pt x="187883" y="185724"/>
                </a:lnTo>
                <a:lnTo>
                  <a:pt x="232511" y="185724"/>
                </a:lnTo>
                <a:lnTo>
                  <a:pt x="232511" y="174764"/>
                </a:lnTo>
                <a:lnTo>
                  <a:pt x="176987" y="174764"/>
                </a:lnTo>
                <a:lnTo>
                  <a:pt x="176987" y="185724"/>
                </a:lnTo>
                <a:lnTo>
                  <a:pt x="174650" y="204177"/>
                </a:lnTo>
                <a:lnTo>
                  <a:pt x="171792" y="219697"/>
                </a:lnTo>
                <a:lnTo>
                  <a:pt x="169164" y="219697"/>
                </a:lnTo>
                <a:lnTo>
                  <a:pt x="169164" y="230644"/>
                </a:lnTo>
                <a:lnTo>
                  <a:pt x="153200" y="268389"/>
                </a:lnTo>
                <a:lnTo>
                  <a:pt x="142938" y="274916"/>
                </a:lnTo>
                <a:lnTo>
                  <a:pt x="137858" y="273253"/>
                </a:lnTo>
                <a:lnTo>
                  <a:pt x="132676" y="268389"/>
                </a:lnTo>
                <a:lnTo>
                  <a:pt x="127558" y="260565"/>
                </a:lnTo>
                <a:lnTo>
                  <a:pt x="122694" y="249974"/>
                </a:lnTo>
                <a:lnTo>
                  <a:pt x="120396" y="243166"/>
                </a:lnTo>
                <a:lnTo>
                  <a:pt x="120396" y="269900"/>
                </a:lnTo>
                <a:lnTo>
                  <a:pt x="113728" y="268414"/>
                </a:lnTo>
                <a:lnTo>
                  <a:pt x="87871" y="250139"/>
                </a:lnTo>
                <a:lnTo>
                  <a:pt x="78955" y="238023"/>
                </a:lnTo>
                <a:lnTo>
                  <a:pt x="78955" y="256628"/>
                </a:lnTo>
                <a:lnTo>
                  <a:pt x="65036" y="249415"/>
                </a:lnTo>
                <a:lnTo>
                  <a:pt x="46253" y="230644"/>
                </a:lnTo>
                <a:lnTo>
                  <a:pt x="59905" y="230644"/>
                </a:lnTo>
                <a:lnTo>
                  <a:pt x="65570" y="240334"/>
                </a:lnTo>
                <a:lnTo>
                  <a:pt x="77978" y="255752"/>
                </a:lnTo>
                <a:lnTo>
                  <a:pt x="78955" y="256628"/>
                </a:lnTo>
                <a:lnTo>
                  <a:pt x="78955" y="238023"/>
                </a:lnTo>
                <a:lnTo>
                  <a:pt x="73533" y="230644"/>
                </a:lnTo>
                <a:lnTo>
                  <a:pt x="105397" y="230644"/>
                </a:lnTo>
                <a:lnTo>
                  <a:pt x="107378" y="238734"/>
                </a:lnTo>
                <a:lnTo>
                  <a:pt x="112509" y="253987"/>
                </a:lnTo>
                <a:lnTo>
                  <a:pt x="120396" y="269900"/>
                </a:lnTo>
                <a:lnTo>
                  <a:pt x="120396" y="243166"/>
                </a:lnTo>
                <a:lnTo>
                  <a:pt x="118198" y="236651"/>
                </a:lnTo>
                <a:lnTo>
                  <a:pt x="116687" y="230644"/>
                </a:lnTo>
                <a:lnTo>
                  <a:pt x="169164" y="230644"/>
                </a:lnTo>
                <a:lnTo>
                  <a:pt x="169164" y="219697"/>
                </a:lnTo>
                <a:lnTo>
                  <a:pt x="114058" y="219697"/>
                </a:lnTo>
                <a:lnTo>
                  <a:pt x="111213" y="204177"/>
                </a:lnTo>
                <a:lnTo>
                  <a:pt x="108877" y="185724"/>
                </a:lnTo>
                <a:lnTo>
                  <a:pt x="176987" y="185724"/>
                </a:lnTo>
                <a:lnTo>
                  <a:pt x="176987" y="174764"/>
                </a:lnTo>
                <a:lnTo>
                  <a:pt x="102844" y="174764"/>
                </a:lnTo>
                <a:lnTo>
                  <a:pt x="102844" y="219697"/>
                </a:lnTo>
                <a:lnTo>
                  <a:pt x="66294" y="219697"/>
                </a:lnTo>
                <a:lnTo>
                  <a:pt x="53975" y="187363"/>
                </a:lnTo>
                <a:lnTo>
                  <a:pt x="53975" y="219697"/>
                </a:lnTo>
                <a:lnTo>
                  <a:pt x="35852" y="219697"/>
                </a:lnTo>
                <a:lnTo>
                  <a:pt x="18262" y="185724"/>
                </a:lnTo>
                <a:lnTo>
                  <a:pt x="42316" y="185724"/>
                </a:lnTo>
                <a:lnTo>
                  <a:pt x="46926" y="202679"/>
                </a:lnTo>
                <a:lnTo>
                  <a:pt x="53975" y="219697"/>
                </a:lnTo>
                <a:lnTo>
                  <a:pt x="53975" y="187363"/>
                </a:lnTo>
                <a:lnTo>
                  <a:pt x="53352" y="185724"/>
                </a:lnTo>
                <a:lnTo>
                  <a:pt x="97967" y="185724"/>
                </a:lnTo>
                <a:lnTo>
                  <a:pt x="99783" y="201841"/>
                </a:lnTo>
                <a:lnTo>
                  <a:pt x="102844" y="219697"/>
                </a:lnTo>
                <a:lnTo>
                  <a:pt x="102844" y="174764"/>
                </a:lnTo>
                <a:lnTo>
                  <a:pt x="44869" y="174764"/>
                </a:lnTo>
                <a:lnTo>
                  <a:pt x="16090" y="174764"/>
                </a:lnTo>
                <a:lnTo>
                  <a:pt x="11226" y="144678"/>
                </a:lnTo>
                <a:lnTo>
                  <a:pt x="11226" y="141236"/>
                </a:lnTo>
                <a:lnTo>
                  <a:pt x="16090" y="111125"/>
                </a:lnTo>
                <a:lnTo>
                  <a:pt x="44856" y="111125"/>
                </a:lnTo>
                <a:lnTo>
                  <a:pt x="101333" y="111125"/>
                </a:lnTo>
                <a:lnTo>
                  <a:pt x="186029" y="111125"/>
                </a:lnTo>
                <a:lnTo>
                  <a:pt x="242392" y="111125"/>
                </a:lnTo>
                <a:lnTo>
                  <a:pt x="269760" y="111125"/>
                </a:lnTo>
                <a:lnTo>
                  <a:pt x="274891" y="142951"/>
                </a:lnTo>
                <a:lnTo>
                  <a:pt x="274891" y="90741"/>
                </a:lnTo>
                <a:lnTo>
                  <a:pt x="267589" y="76631"/>
                </a:lnTo>
                <a:lnTo>
                  <a:pt x="267589" y="100164"/>
                </a:lnTo>
                <a:lnTo>
                  <a:pt x="243560" y="100164"/>
                </a:lnTo>
                <a:lnTo>
                  <a:pt x="238836" y="82931"/>
                </a:lnTo>
                <a:lnTo>
                  <a:pt x="232511" y="67741"/>
                </a:lnTo>
                <a:lnTo>
                  <a:pt x="232511" y="100164"/>
                </a:lnTo>
                <a:lnTo>
                  <a:pt x="187896" y="100164"/>
                </a:lnTo>
                <a:lnTo>
                  <a:pt x="186042" y="83756"/>
                </a:lnTo>
                <a:lnTo>
                  <a:pt x="183007" y="66179"/>
                </a:lnTo>
                <a:lnTo>
                  <a:pt x="219557" y="66179"/>
                </a:lnTo>
                <a:lnTo>
                  <a:pt x="232511" y="100164"/>
                </a:lnTo>
                <a:lnTo>
                  <a:pt x="232511" y="67741"/>
                </a:lnTo>
                <a:lnTo>
                  <a:pt x="231863" y="66179"/>
                </a:lnTo>
                <a:lnTo>
                  <a:pt x="248640" y="66179"/>
                </a:lnTo>
                <a:lnTo>
                  <a:pt x="249999" y="66179"/>
                </a:lnTo>
                <a:lnTo>
                  <a:pt x="267589" y="100164"/>
                </a:lnTo>
                <a:lnTo>
                  <a:pt x="267589" y="76631"/>
                </a:lnTo>
                <a:lnTo>
                  <a:pt x="258241" y="58585"/>
                </a:lnTo>
                <a:lnTo>
                  <a:pt x="239585" y="39928"/>
                </a:lnTo>
                <a:lnTo>
                  <a:pt x="239585" y="55219"/>
                </a:lnTo>
                <a:lnTo>
                  <a:pt x="225945" y="55219"/>
                </a:lnTo>
                <a:lnTo>
                  <a:pt x="220243" y="45453"/>
                </a:lnTo>
                <a:lnTo>
                  <a:pt x="212305" y="35598"/>
                </a:lnTo>
                <a:lnTo>
                  <a:pt x="212305" y="55219"/>
                </a:lnTo>
                <a:lnTo>
                  <a:pt x="180441" y="55219"/>
                </a:lnTo>
                <a:lnTo>
                  <a:pt x="178485" y="47129"/>
                </a:lnTo>
                <a:lnTo>
                  <a:pt x="176987" y="42672"/>
                </a:lnTo>
                <a:lnTo>
                  <a:pt x="176987" y="100164"/>
                </a:lnTo>
                <a:lnTo>
                  <a:pt x="108877" y="100164"/>
                </a:lnTo>
                <a:lnTo>
                  <a:pt x="111213" y="81711"/>
                </a:lnTo>
                <a:lnTo>
                  <a:pt x="114046" y="66179"/>
                </a:lnTo>
                <a:lnTo>
                  <a:pt x="171792" y="66179"/>
                </a:lnTo>
                <a:lnTo>
                  <a:pt x="174650" y="81711"/>
                </a:lnTo>
                <a:lnTo>
                  <a:pt x="176987" y="100164"/>
                </a:lnTo>
                <a:lnTo>
                  <a:pt x="176987" y="42672"/>
                </a:lnTo>
                <a:lnTo>
                  <a:pt x="173367" y="31877"/>
                </a:lnTo>
                <a:lnTo>
                  <a:pt x="169164" y="23431"/>
                </a:lnTo>
                <a:lnTo>
                  <a:pt x="169164" y="55219"/>
                </a:lnTo>
                <a:lnTo>
                  <a:pt x="116687" y="55219"/>
                </a:lnTo>
                <a:lnTo>
                  <a:pt x="132676" y="17475"/>
                </a:lnTo>
                <a:lnTo>
                  <a:pt x="142938" y="10960"/>
                </a:lnTo>
                <a:lnTo>
                  <a:pt x="148018" y="12623"/>
                </a:lnTo>
                <a:lnTo>
                  <a:pt x="167665" y="49225"/>
                </a:lnTo>
                <a:lnTo>
                  <a:pt x="169164" y="55219"/>
                </a:lnTo>
                <a:lnTo>
                  <a:pt x="169164" y="23431"/>
                </a:lnTo>
                <a:lnTo>
                  <a:pt x="165468" y="15989"/>
                </a:lnTo>
                <a:lnTo>
                  <a:pt x="172148" y="17462"/>
                </a:lnTo>
                <a:lnTo>
                  <a:pt x="197993" y="35737"/>
                </a:lnTo>
                <a:lnTo>
                  <a:pt x="212305" y="55219"/>
                </a:lnTo>
                <a:lnTo>
                  <a:pt x="212305" y="35598"/>
                </a:lnTo>
                <a:lnTo>
                  <a:pt x="207899" y="30124"/>
                </a:lnTo>
                <a:lnTo>
                  <a:pt x="206883" y="29235"/>
                </a:lnTo>
                <a:lnTo>
                  <a:pt x="220827" y="36449"/>
                </a:lnTo>
                <a:lnTo>
                  <a:pt x="239585" y="55219"/>
                </a:lnTo>
                <a:lnTo>
                  <a:pt x="239585" y="39928"/>
                </a:lnTo>
                <a:lnTo>
                  <a:pt x="227291" y="27622"/>
                </a:lnTo>
                <a:lnTo>
                  <a:pt x="195110" y="10960"/>
                </a:lnTo>
                <a:lnTo>
                  <a:pt x="188061" y="7302"/>
                </a:lnTo>
                <a:lnTo>
                  <a:pt x="165557" y="3670"/>
                </a:lnTo>
                <a:lnTo>
                  <a:pt x="160515" y="1943"/>
                </a:lnTo>
                <a:lnTo>
                  <a:pt x="142938" y="0"/>
                </a:lnTo>
                <a:lnTo>
                  <a:pt x="125361" y="1943"/>
                </a:lnTo>
                <a:lnTo>
                  <a:pt x="120396" y="3644"/>
                </a:lnTo>
                <a:lnTo>
                  <a:pt x="120396" y="15989"/>
                </a:lnTo>
                <a:lnTo>
                  <a:pt x="112509" y="31877"/>
                </a:lnTo>
                <a:lnTo>
                  <a:pt x="107416" y="47053"/>
                </a:lnTo>
                <a:lnTo>
                  <a:pt x="105410" y="55219"/>
                </a:lnTo>
                <a:lnTo>
                  <a:pt x="102857" y="55219"/>
                </a:lnTo>
                <a:lnTo>
                  <a:pt x="102857" y="66179"/>
                </a:lnTo>
                <a:lnTo>
                  <a:pt x="99783" y="84035"/>
                </a:lnTo>
                <a:lnTo>
                  <a:pt x="97967" y="100164"/>
                </a:lnTo>
                <a:lnTo>
                  <a:pt x="53352" y="100164"/>
                </a:lnTo>
                <a:lnTo>
                  <a:pt x="66294" y="66179"/>
                </a:lnTo>
                <a:lnTo>
                  <a:pt x="102857" y="66179"/>
                </a:lnTo>
                <a:lnTo>
                  <a:pt x="102857" y="55219"/>
                </a:lnTo>
                <a:lnTo>
                  <a:pt x="73545" y="55219"/>
                </a:lnTo>
                <a:lnTo>
                  <a:pt x="87871" y="35737"/>
                </a:lnTo>
                <a:lnTo>
                  <a:pt x="113728" y="17462"/>
                </a:lnTo>
                <a:lnTo>
                  <a:pt x="120396" y="15989"/>
                </a:lnTo>
                <a:lnTo>
                  <a:pt x="120396" y="3644"/>
                </a:lnTo>
                <a:lnTo>
                  <a:pt x="97802" y="7302"/>
                </a:lnTo>
                <a:lnTo>
                  <a:pt x="78981" y="17056"/>
                </a:lnTo>
                <a:lnTo>
                  <a:pt x="78981" y="29235"/>
                </a:lnTo>
                <a:lnTo>
                  <a:pt x="77978" y="30124"/>
                </a:lnTo>
                <a:lnTo>
                  <a:pt x="65570" y="45529"/>
                </a:lnTo>
                <a:lnTo>
                  <a:pt x="59905" y="55219"/>
                </a:lnTo>
                <a:lnTo>
                  <a:pt x="53975" y="55219"/>
                </a:lnTo>
                <a:lnTo>
                  <a:pt x="53975" y="66179"/>
                </a:lnTo>
                <a:lnTo>
                  <a:pt x="46926" y="83197"/>
                </a:lnTo>
                <a:lnTo>
                  <a:pt x="42316" y="100164"/>
                </a:lnTo>
                <a:lnTo>
                  <a:pt x="18262" y="100164"/>
                </a:lnTo>
                <a:lnTo>
                  <a:pt x="35852" y="66179"/>
                </a:lnTo>
                <a:lnTo>
                  <a:pt x="53975" y="66179"/>
                </a:lnTo>
                <a:lnTo>
                  <a:pt x="53975" y="55219"/>
                </a:lnTo>
                <a:lnTo>
                  <a:pt x="46266" y="55219"/>
                </a:lnTo>
                <a:lnTo>
                  <a:pt x="65036" y="36449"/>
                </a:lnTo>
                <a:lnTo>
                  <a:pt x="78981" y="29235"/>
                </a:lnTo>
                <a:lnTo>
                  <a:pt x="78981" y="17056"/>
                </a:lnTo>
                <a:lnTo>
                  <a:pt x="58572" y="27622"/>
                </a:lnTo>
                <a:lnTo>
                  <a:pt x="30975" y="55219"/>
                </a:lnTo>
                <a:lnTo>
                  <a:pt x="29756" y="55219"/>
                </a:lnTo>
                <a:lnTo>
                  <a:pt x="27305" y="57670"/>
                </a:lnTo>
                <a:lnTo>
                  <a:pt x="27305" y="59182"/>
                </a:lnTo>
                <a:lnTo>
                  <a:pt x="7302" y="97815"/>
                </a:lnTo>
                <a:lnTo>
                  <a:pt x="6743" y="101244"/>
                </a:lnTo>
                <a:lnTo>
                  <a:pt x="6007" y="101803"/>
                </a:lnTo>
                <a:lnTo>
                  <a:pt x="5334" y="104165"/>
                </a:lnTo>
                <a:lnTo>
                  <a:pt x="3365" y="111988"/>
                </a:lnTo>
                <a:lnTo>
                  <a:pt x="1854" y="119913"/>
                </a:lnTo>
                <a:lnTo>
                  <a:pt x="774" y="127927"/>
                </a:lnTo>
                <a:lnTo>
                  <a:pt x="254" y="134886"/>
                </a:lnTo>
                <a:lnTo>
                  <a:pt x="254" y="141389"/>
                </a:lnTo>
                <a:lnTo>
                  <a:pt x="0" y="142951"/>
                </a:lnTo>
                <a:lnTo>
                  <a:pt x="254" y="145554"/>
                </a:lnTo>
                <a:lnTo>
                  <a:pt x="254" y="150990"/>
                </a:lnTo>
                <a:lnTo>
                  <a:pt x="774" y="157949"/>
                </a:lnTo>
                <a:lnTo>
                  <a:pt x="1841" y="165963"/>
                </a:lnTo>
                <a:lnTo>
                  <a:pt x="2654" y="170256"/>
                </a:lnTo>
                <a:lnTo>
                  <a:pt x="2743" y="171043"/>
                </a:lnTo>
                <a:lnTo>
                  <a:pt x="2946" y="171729"/>
                </a:lnTo>
                <a:lnTo>
                  <a:pt x="3365" y="173888"/>
                </a:lnTo>
                <a:lnTo>
                  <a:pt x="5334" y="181711"/>
                </a:lnTo>
                <a:lnTo>
                  <a:pt x="5994" y="184086"/>
                </a:lnTo>
                <a:lnTo>
                  <a:pt x="6896" y="184785"/>
                </a:lnTo>
                <a:lnTo>
                  <a:pt x="10807" y="197675"/>
                </a:lnTo>
                <a:lnTo>
                  <a:pt x="41871" y="244005"/>
                </a:lnTo>
                <a:lnTo>
                  <a:pt x="88214" y="275056"/>
                </a:lnTo>
                <a:lnTo>
                  <a:pt x="142938" y="285864"/>
                </a:lnTo>
                <a:lnTo>
                  <a:pt x="171043" y="283121"/>
                </a:lnTo>
                <a:lnTo>
                  <a:pt x="222199" y="261937"/>
                </a:lnTo>
                <a:lnTo>
                  <a:pt x="261924" y="222199"/>
                </a:lnTo>
                <a:lnTo>
                  <a:pt x="278942" y="184797"/>
                </a:lnTo>
                <a:lnTo>
                  <a:pt x="279882" y="184086"/>
                </a:lnTo>
                <a:lnTo>
                  <a:pt x="280555" y="181724"/>
                </a:lnTo>
                <a:lnTo>
                  <a:pt x="282244" y="174764"/>
                </a:lnTo>
                <a:lnTo>
                  <a:pt x="282867" y="172199"/>
                </a:lnTo>
                <a:lnTo>
                  <a:pt x="283006" y="171373"/>
                </a:lnTo>
                <a:lnTo>
                  <a:pt x="283108" y="171043"/>
                </a:lnTo>
                <a:lnTo>
                  <a:pt x="283159" y="170472"/>
                </a:lnTo>
                <a:lnTo>
                  <a:pt x="284530" y="162534"/>
                </a:lnTo>
                <a:lnTo>
                  <a:pt x="285534" y="152768"/>
                </a:lnTo>
                <a:lnTo>
                  <a:pt x="285864" y="142951"/>
                </a:lnTo>
                <a:close/>
              </a:path>
            </a:pathLst>
          </a:custGeom>
          <a:solidFill>
            <a:srgbClr val="00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94408" y="8373693"/>
            <a:ext cx="286385" cy="286385"/>
          </a:xfrm>
          <a:custGeom>
            <a:avLst/>
            <a:gdLst/>
            <a:ahLst/>
            <a:cxnLst/>
            <a:rect l="l" t="t" r="r" b="b"/>
            <a:pathLst>
              <a:path w="286384" h="286384">
                <a:moveTo>
                  <a:pt x="158292" y="127863"/>
                </a:moveTo>
                <a:lnTo>
                  <a:pt x="148259" y="127863"/>
                </a:lnTo>
                <a:lnTo>
                  <a:pt x="144119" y="140017"/>
                </a:lnTo>
                <a:lnTo>
                  <a:pt x="143548" y="141833"/>
                </a:lnTo>
                <a:lnTo>
                  <a:pt x="142951" y="144284"/>
                </a:lnTo>
                <a:lnTo>
                  <a:pt x="142798" y="143268"/>
                </a:lnTo>
                <a:lnTo>
                  <a:pt x="142417" y="141909"/>
                </a:lnTo>
                <a:lnTo>
                  <a:pt x="137680" y="127863"/>
                </a:lnTo>
                <a:lnTo>
                  <a:pt x="131826" y="127863"/>
                </a:lnTo>
                <a:lnTo>
                  <a:pt x="127038" y="142125"/>
                </a:lnTo>
                <a:lnTo>
                  <a:pt x="126682" y="143383"/>
                </a:lnTo>
                <a:lnTo>
                  <a:pt x="126517" y="144284"/>
                </a:lnTo>
                <a:lnTo>
                  <a:pt x="126403" y="143649"/>
                </a:lnTo>
                <a:lnTo>
                  <a:pt x="125895" y="141681"/>
                </a:lnTo>
                <a:lnTo>
                  <a:pt x="121234" y="127850"/>
                </a:lnTo>
                <a:lnTo>
                  <a:pt x="111252" y="127850"/>
                </a:lnTo>
                <a:lnTo>
                  <a:pt x="103441" y="127863"/>
                </a:lnTo>
                <a:lnTo>
                  <a:pt x="99314" y="140017"/>
                </a:lnTo>
                <a:lnTo>
                  <a:pt x="98742" y="141833"/>
                </a:lnTo>
                <a:lnTo>
                  <a:pt x="98145" y="144284"/>
                </a:lnTo>
                <a:lnTo>
                  <a:pt x="97980" y="143268"/>
                </a:lnTo>
                <a:lnTo>
                  <a:pt x="97599" y="141909"/>
                </a:lnTo>
                <a:lnTo>
                  <a:pt x="92862" y="127863"/>
                </a:lnTo>
                <a:lnTo>
                  <a:pt x="87007" y="127863"/>
                </a:lnTo>
                <a:lnTo>
                  <a:pt x="82219" y="142125"/>
                </a:lnTo>
                <a:lnTo>
                  <a:pt x="81864" y="143383"/>
                </a:lnTo>
                <a:lnTo>
                  <a:pt x="81711" y="144284"/>
                </a:lnTo>
                <a:lnTo>
                  <a:pt x="81597" y="143649"/>
                </a:lnTo>
                <a:lnTo>
                  <a:pt x="81089" y="141681"/>
                </a:lnTo>
                <a:lnTo>
                  <a:pt x="76428" y="127850"/>
                </a:lnTo>
                <a:lnTo>
                  <a:pt x="66433" y="127850"/>
                </a:lnTo>
                <a:lnTo>
                  <a:pt x="58635" y="127863"/>
                </a:lnTo>
                <a:lnTo>
                  <a:pt x="54495" y="140017"/>
                </a:lnTo>
                <a:lnTo>
                  <a:pt x="53924" y="141833"/>
                </a:lnTo>
                <a:lnTo>
                  <a:pt x="53340" y="144284"/>
                </a:lnTo>
                <a:lnTo>
                  <a:pt x="53174" y="143268"/>
                </a:lnTo>
                <a:lnTo>
                  <a:pt x="52793" y="141909"/>
                </a:lnTo>
                <a:lnTo>
                  <a:pt x="48056" y="127863"/>
                </a:lnTo>
                <a:lnTo>
                  <a:pt x="42202" y="127863"/>
                </a:lnTo>
                <a:lnTo>
                  <a:pt x="37414" y="142125"/>
                </a:lnTo>
                <a:lnTo>
                  <a:pt x="37058" y="143383"/>
                </a:lnTo>
                <a:lnTo>
                  <a:pt x="36893" y="144284"/>
                </a:lnTo>
                <a:lnTo>
                  <a:pt x="36791" y="143649"/>
                </a:lnTo>
                <a:lnTo>
                  <a:pt x="36271" y="141681"/>
                </a:lnTo>
                <a:lnTo>
                  <a:pt x="31623" y="127850"/>
                </a:lnTo>
                <a:lnTo>
                  <a:pt x="21628" y="127850"/>
                </a:lnTo>
                <a:lnTo>
                  <a:pt x="33108" y="155333"/>
                </a:lnTo>
                <a:lnTo>
                  <a:pt x="39966" y="155333"/>
                </a:lnTo>
                <a:lnTo>
                  <a:pt x="44030" y="142925"/>
                </a:lnTo>
                <a:lnTo>
                  <a:pt x="44589" y="141097"/>
                </a:lnTo>
                <a:lnTo>
                  <a:pt x="44945" y="139712"/>
                </a:lnTo>
                <a:lnTo>
                  <a:pt x="45148" y="138633"/>
                </a:lnTo>
                <a:lnTo>
                  <a:pt x="45783" y="141490"/>
                </a:lnTo>
                <a:lnTo>
                  <a:pt x="50279" y="155333"/>
                </a:lnTo>
                <a:lnTo>
                  <a:pt x="57150" y="155333"/>
                </a:lnTo>
                <a:lnTo>
                  <a:pt x="67551" y="130530"/>
                </a:lnTo>
                <a:lnTo>
                  <a:pt x="77927" y="155333"/>
                </a:lnTo>
                <a:lnTo>
                  <a:pt x="84772" y="155333"/>
                </a:lnTo>
                <a:lnTo>
                  <a:pt x="89395" y="141097"/>
                </a:lnTo>
                <a:lnTo>
                  <a:pt x="89750" y="139712"/>
                </a:lnTo>
                <a:lnTo>
                  <a:pt x="89941" y="138633"/>
                </a:lnTo>
                <a:lnTo>
                  <a:pt x="90589" y="141490"/>
                </a:lnTo>
                <a:lnTo>
                  <a:pt x="95097" y="155333"/>
                </a:lnTo>
                <a:lnTo>
                  <a:pt x="101942" y="155333"/>
                </a:lnTo>
                <a:lnTo>
                  <a:pt x="112356" y="130530"/>
                </a:lnTo>
                <a:lnTo>
                  <a:pt x="122732" y="155333"/>
                </a:lnTo>
                <a:lnTo>
                  <a:pt x="129590" y="155333"/>
                </a:lnTo>
                <a:lnTo>
                  <a:pt x="134213" y="141097"/>
                </a:lnTo>
                <a:lnTo>
                  <a:pt x="134556" y="139712"/>
                </a:lnTo>
                <a:lnTo>
                  <a:pt x="134759" y="138633"/>
                </a:lnTo>
                <a:lnTo>
                  <a:pt x="135610" y="142189"/>
                </a:lnTo>
                <a:lnTo>
                  <a:pt x="139903" y="155333"/>
                </a:lnTo>
                <a:lnTo>
                  <a:pt x="146761" y="155333"/>
                </a:lnTo>
                <a:lnTo>
                  <a:pt x="158292" y="127863"/>
                </a:lnTo>
                <a:close/>
              </a:path>
              <a:path w="286384" h="286384">
                <a:moveTo>
                  <a:pt x="167373" y="149339"/>
                </a:moveTo>
                <a:lnTo>
                  <a:pt x="166852" y="148031"/>
                </a:lnTo>
                <a:lnTo>
                  <a:pt x="164744" y="145935"/>
                </a:lnTo>
                <a:lnTo>
                  <a:pt x="163436" y="145402"/>
                </a:lnTo>
                <a:lnTo>
                  <a:pt x="160312" y="145402"/>
                </a:lnTo>
                <a:lnTo>
                  <a:pt x="159016" y="145935"/>
                </a:lnTo>
                <a:lnTo>
                  <a:pt x="156933" y="148031"/>
                </a:lnTo>
                <a:lnTo>
                  <a:pt x="156413" y="149339"/>
                </a:lnTo>
                <a:lnTo>
                  <a:pt x="156413" y="150876"/>
                </a:lnTo>
                <a:lnTo>
                  <a:pt x="156413" y="152412"/>
                </a:lnTo>
                <a:lnTo>
                  <a:pt x="156946" y="153720"/>
                </a:lnTo>
                <a:lnTo>
                  <a:pt x="159042" y="155867"/>
                </a:lnTo>
                <a:lnTo>
                  <a:pt x="160324" y="156400"/>
                </a:lnTo>
                <a:lnTo>
                  <a:pt x="163410" y="156400"/>
                </a:lnTo>
                <a:lnTo>
                  <a:pt x="164731" y="155867"/>
                </a:lnTo>
                <a:lnTo>
                  <a:pt x="166852" y="153720"/>
                </a:lnTo>
                <a:lnTo>
                  <a:pt x="167373" y="152412"/>
                </a:lnTo>
                <a:lnTo>
                  <a:pt x="167373" y="149339"/>
                </a:lnTo>
                <a:close/>
              </a:path>
              <a:path w="286384" h="286384">
                <a:moveTo>
                  <a:pt x="259092" y="149288"/>
                </a:moveTo>
                <a:lnTo>
                  <a:pt x="256641" y="146837"/>
                </a:lnTo>
                <a:lnTo>
                  <a:pt x="179412" y="146837"/>
                </a:lnTo>
                <a:lnTo>
                  <a:pt x="176961" y="149288"/>
                </a:lnTo>
                <a:lnTo>
                  <a:pt x="176961" y="155333"/>
                </a:lnTo>
                <a:lnTo>
                  <a:pt x="179412" y="157784"/>
                </a:lnTo>
                <a:lnTo>
                  <a:pt x="253619" y="157784"/>
                </a:lnTo>
                <a:lnTo>
                  <a:pt x="256628" y="157784"/>
                </a:lnTo>
                <a:lnTo>
                  <a:pt x="259092" y="155333"/>
                </a:lnTo>
                <a:lnTo>
                  <a:pt x="259092" y="149288"/>
                </a:lnTo>
                <a:close/>
              </a:path>
              <a:path w="286384" h="286384">
                <a:moveTo>
                  <a:pt x="285864" y="142951"/>
                </a:moveTo>
                <a:lnTo>
                  <a:pt x="280555" y="104178"/>
                </a:lnTo>
                <a:lnTo>
                  <a:pt x="279107" y="101219"/>
                </a:lnTo>
                <a:lnTo>
                  <a:pt x="278561" y="97815"/>
                </a:lnTo>
                <a:lnTo>
                  <a:pt x="274916" y="90779"/>
                </a:lnTo>
                <a:lnTo>
                  <a:pt x="274916" y="142951"/>
                </a:lnTo>
                <a:lnTo>
                  <a:pt x="269760" y="174777"/>
                </a:lnTo>
                <a:lnTo>
                  <a:pt x="267589" y="174777"/>
                </a:lnTo>
                <a:lnTo>
                  <a:pt x="267589" y="185724"/>
                </a:lnTo>
                <a:lnTo>
                  <a:pt x="249999" y="219697"/>
                </a:lnTo>
                <a:lnTo>
                  <a:pt x="239610" y="219697"/>
                </a:lnTo>
                <a:lnTo>
                  <a:pt x="239610" y="230644"/>
                </a:lnTo>
                <a:lnTo>
                  <a:pt x="220827" y="249428"/>
                </a:lnTo>
                <a:lnTo>
                  <a:pt x="206883" y="256654"/>
                </a:lnTo>
                <a:lnTo>
                  <a:pt x="207899" y="255752"/>
                </a:lnTo>
                <a:lnTo>
                  <a:pt x="220294" y="240347"/>
                </a:lnTo>
                <a:lnTo>
                  <a:pt x="225958" y="230644"/>
                </a:lnTo>
                <a:lnTo>
                  <a:pt x="239610" y="230644"/>
                </a:lnTo>
                <a:lnTo>
                  <a:pt x="239610" y="219697"/>
                </a:lnTo>
                <a:lnTo>
                  <a:pt x="231876" y="219697"/>
                </a:lnTo>
                <a:lnTo>
                  <a:pt x="238937" y="202679"/>
                </a:lnTo>
                <a:lnTo>
                  <a:pt x="243535" y="185724"/>
                </a:lnTo>
                <a:lnTo>
                  <a:pt x="267589" y="185724"/>
                </a:lnTo>
                <a:lnTo>
                  <a:pt x="267589" y="174777"/>
                </a:lnTo>
                <a:lnTo>
                  <a:pt x="241007" y="174777"/>
                </a:lnTo>
                <a:lnTo>
                  <a:pt x="232511" y="174777"/>
                </a:lnTo>
                <a:lnTo>
                  <a:pt x="232511" y="185724"/>
                </a:lnTo>
                <a:lnTo>
                  <a:pt x="219557" y="219697"/>
                </a:lnTo>
                <a:lnTo>
                  <a:pt x="212318" y="219697"/>
                </a:lnTo>
                <a:lnTo>
                  <a:pt x="212318" y="230644"/>
                </a:lnTo>
                <a:lnTo>
                  <a:pt x="197993" y="250139"/>
                </a:lnTo>
                <a:lnTo>
                  <a:pt x="172148" y="268414"/>
                </a:lnTo>
                <a:lnTo>
                  <a:pt x="165468" y="269900"/>
                </a:lnTo>
                <a:lnTo>
                  <a:pt x="173355" y="254000"/>
                </a:lnTo>
                <a:lnTo>
                  <a:pt x="178473" y="238747"/>
                </a:lnTo>
                <a:lnTo>
                  <a:pt x="180441" y="230644"/>
                </a:lnTo>
                <a:lnTo>
                  <a:pt x="212318" y="230644"/>
                </a:lnTo>
                <a:lnTo>
                  <a:pt x="212318" y="219697"/>
                </a:lnTo>
                <a:lnTo>
                  <a:pt x="183007" y="219697"/>
                </a:lnTo>
                <a:lnTo>
                  <a:pt x="186080" y="201853"/>
                </a:lnTo>
                <a:lnTo>
                  <a:pt x="187883" y="185724"/>
                </a:lnTo>
                <a:lnTo>
                  <a:pt x="232511" y="185724"/>
                </a:lnTo>
                <a:lnTo>
                  <a:pt x="232511" y="174777"/>
                </a:lnTo>
                <a:lnTo>
                  <a:pt x="184531" y="174777"/>
                </a:lnTo>
                <a:lnTo>
                  <a:pt x="176987" y="174777"/>
                </a:lnTo>
                <a:lnTo>
                  <a:pt x="176987" y="185724"/>
                </a:lnTo>
                <a:lnTo>
                  <a:pt x="174650" y="204177"/>
                </a:lnTo>
                <a:lnTo>
                  <a:pt x="171805" y="219697"/>
                </a:lnTo>
                <a:lnTo>
                  <a:pt x="169176" y="219697"/>
                </a:lnTo>
                <a:lnTo>
                  <a:pt x="169176" y="230644"/>
                </a:lnTo>
                <a:lnTo>
                  <a:pt x="153200" y="268389"/>
                </a:lnTo>
                <a:lnTo>
                  <a:pt x="142938" y="274916"/>
                </a:lnTo>
                <a:lnTo>
                  <a:pt x="137871" y="273253"/>
                </a:lnTo>
                <a:lnTo>
                  <a:pt x="132676" y="268389"/>
                </a:lnTo>
                <a:lnTo>
                  <a:pt x="127571" y="260565"/>
                </a:lnTo>
                <a:lnTo>
                  <a:pt x="122694" y="249986"/>
                </a:lnTo>
                <a:lnTo>
                  <a:pt x="120396" y="243179"/>
                </a:lnTo>
                <a:lnTo>
                  <a:pt x="120396" y="269900"/>
                </a:lnTo>
                <a:lnTo>
                  <a:pt x="113728" y="268414"/>
                </a:lnTo>
                <a:lnTo>
                  <a:pt x="87884" y="250139"/>
                </a:lnTo>
                <a:lnTo>
                  <a:pt x="78994" y="238061"/>
                </a:lnTo>
                <a:lnTo>
                  <a:pt x="78994" y="256654"/>
                </a:lnTo>
                <a:lnTo>
                  <a:pt x="65036" y="249428"/>
                </a:lnTo>
                <a:lnTo>
                  <a:pt x="46253" y="230644"/>
                </a:lnTo>
                <a:lnTo>
                  <a:pt x="59905" y="230644"/>
                </a:lnTo>
                <a:lnTo>
                  <a:pt x="65570" y="240347"/>
                </a:lnTo>
                <a:lnTo>
                  <a:pt x="77978" y="255752"/>
                </a:lnTo>
                <a:lnTo>
                  <a:pt x="78994" y="256654"/>
                </a:lnTo>
                <a:lnTo>
                  <a:pt x="78994" y="238061"/>
                </a:lnTo>
                <a:lnTo>
                  <a:pt x="73545" y="230644"/>
                </a:lnTo>
                <a:lnTo>
                  <a:pt x="105410" y="230644"/>
                </a:lnTo>
                <a:lnTo>
                  <a:pt x="107391" y="238747"/>
                </a:lnTo>
                <a:lnTo>
                  <a:pt x="112509" y="254000"/>
                </a:lnTo>
                <a:lnTo>
                  <a:pt x="120396" y="269900"/>
                </a:lnTo>
                <a:lnTo>
                  <a:pt x="120396" y="243179"/>
                </a:lnTo>
                <a:lnTo>
                  <a:pt x="118198" y="236651"/>
                </a:lnTo>
                <a:lnTo>
                  <a:pt x="116687" y="230644"/>
                </a:lnTo>
                <a:lnTo>
                  <a:pt x="169176" y="230644"/>
                </a:lnTo>
                <a:lnTo>
                  <a:pt x="169176" y="219697"/>
                </a:lnTo>
                <a:lnTo>
                  <a:pt x="114058" y="219697"/>
                </a:lnTo>
                <a:lnTo>
                  <a:pt x="111213" y="204177"/>
                </a:lnTo>
                <a:lnTo>
                  <a:pt x="108877" y="185724"/>
                </a:lnTo>
                <a:lnTo>
                  <a:pt x="176987" y="185724"/>
                </a:lnTo>
                <a:lnTo>
                  <a:pt x="176987" y="174777"/>
                </a:lnTo>
                <a:lnTo>
                  <a:pt x="102844" y="174777"/>
                </a:lnTo>
                <a:lnTo>
                  <a:pt x="102844" y="219697"/>
                </a:lnTo>
                <a:lnTo>
                  <a:pt x="66306" y="219697"/>
                </a:lnTo>
                <a:lnTo>
                  <a:pt x="53987" y="187401"/>
                </a:lnTo>
                <a:lnTo>
                  <a:pt x="53987" y="219697"/>
                </a:lnTo>
                <a:lnTo>
                  <a:pt x="35852" y="219697"/>
                </a:lnTo>
                <a:lnTo>
                  <a:pt x="18262" y="185724"/>
                </a:lnTo>
                <a:lnTo>
                  <a:pt x="42329" y="185724"/>
                </a:lnTo>
                <a:lnTo>
                  <a:pt x="46926" y="202679"/>
                </a:lnTo>
                <a:lnTo>
                  <a:pt x="53987" y="219697"/>
                </a:lnTo>
                <a:lnTo>
                  <a:pt x="53987" y="187401"/>
                </a:lnTo>
                <a:lnTo>
                  <a:pt x="53352" y="185724"/>
                </a:lnTo>
                <a:lnTo>
                  <a:pt x="97967" y="185724"/>
                </a:lnTo>
                <a:lnTo>
                  <a:pt x="99783" y="201841"/>
                </a:lnTo>
                <a:lnTo>
                  <a:pt x="102844" y="219697"/>
                </a:lnTo>
                <a:lnTo>
                  <a:pt x="102844" y="174777"/>
                </a:lnTo>
                <a:lnTo>
                  <a:pt x="101333" y="174777"/>
                </a:lnTo>
                <a:lnTo>
                  <a:pt x="44869" y="174777"/>
                </a:lnTo>
                <a:lnTo>
                  <a:pt x="16090" y="174777"/>
                </a:lnTo>
                <a:lnTo>
                  <a:pt x="11226" y="144614"/>
                </a:lnTo>
                <a:lnTo>
                  <a:pt x="11226" y="141300"/>
                </a:lnTo>
                <a:lnTo>
                  <a:pt x="16090" y="111125"/>
                </a:lnTo>
                <a:lnTo>
                  <a:pt x="44869" y="111125"/>
                </a:lnTo>
                <a:lnTo>
                  <a:pt x="101333" y="111125"/>
                </a:lnTo>
                <a:lnTo>
                  <a:pt x="186029" y="111125"/>
                </a:lnTo>
                <a:lnTo>
                  <a:pt x="242404" y="111125"/>
                </a:lnTo>
                <a:lnTo>
                  <a:pt x="269760" y="111125"/>
                </a:lnTo>
                <a:lnTo>
                  <a:pt x="274916" y="142951"/>
                </a:lnTo>
                <a:lnTo>
                  <a:pt x="274916" y="90779"/>
                </a:lnTo>
                <a:lnTo>
                  <a:pt x="267601" y="76644"/>
                </a:lnTo>
                <a:lnTo>
                  <a:pt x="267601" y="100177"/>
                </a:lnTo>
                <a:lnTo>
                  <a:pt x="243560" y="100177"/>
                </a:lnTo>
                <a:lnTo>
                  <a:pt x="238836" y="82931"/>
                </a:lnTo>
                <a:lnTo>
                  <a:pt x="232511" y="67767"/>
                </a:lnTo>
                <a:lnTo>
                  <a:pt x="232511" y="100177"/>
                </a:lnTo>
                <a:lnTo>
                  <a:pt x="187909" y="100177"/>
                </a:lnTo>
                <a:lnTo>
                  <a:pt x="186042" y="83769"/>
                </a:lnTo>
                <a:lnTo>
                  <a:pt x="183007" y="66179"/>
                </a:lnTo>
                <a:lnTo>
                  <a:pt x="219557" y="66179"/>
                </a:lnTo>
                <a:lnTo>
                  <a:pt x="232511" y="100177"/>
                </a:lnTo>
                <a:lnTo>
                  <a:pt x="232511" y="67767"/>
                </a:lnTo>
                <a:lnTo>
                  <a:pt x="231851" y="66179"/>
                </a:lnTo>
                <a:lnTo>
                  <a:pt x="248640" y="66179"/>
                </a:lnTo>
                <a:lnTo>
                  <a:pt x="249999" y="66179"/>
                </a:lnTo>
                <a:lnTo>
                  <a:pt x="267601" y="100177"/>
                </a:lnTo>
                <a:lnTo>
                  <a:pt x="267601" y="76644"/>
                </a:lnTo>
                <a:lnTo>
                  <a:pt x="258254" y="58585"/>
                </a:lnTo>
                <a:lnTo>
                  <a:pt x="239598" y="39928"/>
                </a:lnTo>
                <a:lnTo>
                  <a:pt x="239598" y="55232"/>
                </a:lnTo>
                <a:lnTo>
                  <a:pt x="225945" y="55232"/>
                </a:lnTo>
                <a:lnTo>
                  <a:pt x="220243" y="45466"/>
                </a:lnTo>
                <a:lnTo>
                  <a:pt x="212305" y="35610"/>
                </a:lnTo>
                <a:lnTo>
                  <a:pt x="212305" y="55232"/>
                </a:lnTo>
                <a:lnTo>
                  <a:pt x="180454" y="55232"/>
                </a:lnTo>
                <a:lnTo>
                  <a:pt x="178485" y="47142"/>
                </a:lnTo>
                <a:lnTo>
                  <a:pt x="176987" y="42684"/>
                </a:lnTo>
                <a:lnTo>
                  <a:pt x="176987" y="100177"/>
                </a:lnTo>
                <a:lnTo>
                  <a:pt x="108877" y="100177"/>
                </a:lnTo>
                <a:lnTo>
                  <a:pt x="111213" y="81711"/>
                </a:lnTo>
                <a:lnTo>
                  <a:pt x="114058" y="66179"/>
                </a:lnTo>
                <a:lnTo>
                  <a:pt x="171792" y="66179"/>
                </a:lnTo>
                <a:lnTo>
                  <a:pt x="174650" y="81711"/>
                </a:lnTo>
                <a:lnTo>
                  <a:pt x="176987" y="100177"/>
                </a:lnTo>
                <a:lnTo>
                  <a:pt x="176987" y="42684"/>
                </a:lnTo>
                <a:lnTo>
                  <a:pt x="173367" y="31877"/>
                </a:lnTo>
                <a:lnTo>
                  <a:pt x="169176" y="23444"/>
                </a:lnTo>
                <a:lnTo>
                  <a:pt x="169176" y="55232"/>
                </a:lnTo>
                <a:lnTo>
                  <a:pt x="116687" y="55232"/>
                </a:lnTo>
                <a:lnTo>
                  <a:pt x="132676" y="17487"/>
                </a:lnTo>
                <a:lnTo>
                  <a:pt x="142938" y="10960"/>
                </a:lnTo>
                <a:lnTo>
                  <a:pt x="148018" y="12623"/>
                </a:lnTo>
                <a:lnTo>
                  <a:pt x="167678" y="49225"/>
                </a:lnTo>
                <a:lnTo>
                  <a:pt x="169176" y="55232"/>
                </a:lnTo>
                <a:lnTo>
                  <a:pt x="169176" y="23444"/>
                </a:lnTo>
                <a:lnTo>
                  <a:pt x="165481" y="15989"/>
                </a:lnTo>
                <a:lnTo>
                  <a:pt x="172148" y="17462"/>
                </a:lnTo>
                <a:lnTo>
                  <a:pt x="197993" y="35750"/>
                </a:lnTo>
                <a:lnTo>
                  <a:pt x="212305" y="55232"/>
                </a:lnTo>
                <a:lnTo>
                  <a:pt x="212305" y="35610"/>
                </a:lnTo>
                <a:lnTo>
                  <a:pt x="207899" y="30124"/>
                </a:lnTo>
                <a:lnTo>
                  <a:pt x="206921" y="29273"/>
                </a:lnTo>
                <a:lnTo>
                  <a:pt x="220827" y="36461"/>
                </a:lnTo>
                <a:lnTo>
                  <a:pt x="239598" y="55232"/>
                </a:lnTo>
                <a:lnTo>
                  <a:pt x="239598" y="39928"/>
                </a:lnTo>
                <a:lnTo>
                  <a:pt x="227291" y="27622"/>
                </a:lnTo>
                <a:lnTo>
                  <a:pt x="195122" y="10960"/>
                </a:lnTo>
                <a:lnTo>
                  <a:pt x="188061" y="7302"/>
                </a:lnTo>
                <a:lnTo>
                  <a:pt x="165582" y="3683"/>
                </a:lnTo>
                <a:lnTo>
                  <a:pt x="160515" y="1943"/>
                </a:lnTo>
                <a:lnTo>
                  <a:pt x="143116" y="38"/>
                </a:lnTo>
                <a:lnTo>
                  <a:pt x="142951" y="0"/>
                </a:lnTo>
                <a:lnTo>
                  <a:pt x="142798" y="38"/>
                </a:lnTo>
                <a:lnTo>
                  <a:pt x="125361" y="1943"/>
                </a:lnTo>
                <a:lnTo>
                  <a:pt x="120396" y="3644"/>
                </a:lnTo>
                <a:lnTo>
                  <a:pt x="120396" y="15989"/>
                </a:lnTo>
                <a:lnTo>
                  <a:pt x="112509" y="31877"/>
                </a:lnTo>
                <a:lnTo>
                  <a:pt x="107416" y="47053"/>
                </a:lnTo>
                <a:lnTo>
                  <a:pt x="105410" y="55232"/>
                </a:lnTo>
                <a:lnTo>
                  <a:pt x="102870" y="55232"/>
                </a:lnTo>
                <a:lnTo>
                  <a:pt x="102870" y="66179"/>
                </a:lnTo>
                <a:lnTo>
                  <a:pt x="99783" y="84048"/>
                </a:lnTo>
                <a:lnTo>
                  <a:pt x="97980" y="100177"/>
                </a:lnTo>
                <a:lnTo>
                  <a:pt x="53352" y="100177"/>
                </a:lnTo>
                <a:lnTo>
                  <a:pt x="66306" y="66179"/>
                </a:lnTo>
                <a:lnTo>
                  <a:pt x="102870" y="66179"/>
                </a:lnTo>
                <a:lnTo>
                  <a:pt x="102870" y="55232"/>
                </a:lnTo>
                <a:lnTo>
                  <a:pt x="73558" y="55232"/>
                </a:lnTo>
                <a:lnTo>
                  <a:pt x="87884" y="35750"/>
                </a:lnTo>
                <a:lnTo>
                  <a:pt x="113728" y="17462"/>
                </a:lnTo>
                <a:lnTo>
                  <a:pt x="120396" y="15989"/>
                </a:lnTo>
                <a:lnTo>
                  <a:pt x="120396" y="3644"/>
                </a:lnTo>
                <a:lnTo>
                  <a:pt x="97815" y="7302"/>
                </a:lnTo>
                <a:lnTo>
                  <a:pt x="78955" y="17081"/>
                </a:lnTo>
                <a:lnTo>
                  <a:pt x="78955" y="29260"/>
                </a:lnTo>
                <a:lnTo>
                  <a:pt x="77978" y="30124"/>
                </a:lnTo>
                <a:lnTo>
                  <a:pt x="65570" y="45542"/>
                </a:lnTo>
                <a:lnTo>
                  <a:pt x="59905" y="55232"/>
                </a:lnTo>
                <a:lnTo>
                  <a:pt x="53987" y="55232"/>
                </a:lnTo>
                <a:lnTo>
                  <a:pt x="53987" y="66179"/>
                </a:lnTo>
                <a:lnTo>
                  <a:pt x="46939" y="83210"/>
                </a:lnTo>
                <a:lnTo>
                  <a:pt x="42329" y="100177"/>
                </a:lnTo>
                <a:lnTo>
                  <a:pt x="18249" y="100177"/>
                </a:lnTo>
                <a:lnTo>
                  <a:pt x="35852" y="66179"/>
                </a:lnTo>
                <a:lnTo>
                  <a:pt x="53987" y="66179"/>
                </a:lnTo>
                <a:lnTo>
                  <a:pt x="53987" y="55232"/>
                </a:lnTo>
                <a:lnTo>
                  <a:pt x="46266" y="55232"/>
                </a:lnTo>
                <a:lnTo>
                  <a:pt x="65036" y="36461"/>
                </a:lnTo>
                <a:lnTo>
                  <a:pt x="78955" y="29260"/>
                </a:lnTo>
                <a:lnTo>
                  <a:pt x="78955" y="17081"/>
                </a:lnTo>
                <a:lnTo>
                  <a:pt x="58585" y="27622"/>
                </a:lnTo>
                <a:lnTo>
                  <a:pt x="30975" y="55232"/>
                </a:lnTo>
                <a:lnTo>
                  <a:pt x="29756" y="55232"/>
                </a:lnTo>
                <a:lnTo>
                  <a:pt x="27305" y="57683"/>
                </a:lnTo>
                <a:lnTo>
                  <a:pt x="27305" y="59207"/>
                </a:lnTo>
                <a:lnTo>
                  <a:pt x="7302" y="97815"/>
                </a:lnTo>
                <a:lnTo>
                  <a:pt x="6743" y="101257"/>
                </a:lnTo>
                <a:lnTo>
                  <a:pt x="6007" y="101803"/>
                </a:lnTo>
                <a:lnTo>
                  <a:pt x="5346" y="104165"/>
                </a:lnTo>
                <a:lnTo>
                  <a:pt x="3378" y="111988"/>
                </a:lnTo>
                <a:lnTo>
                  <a:pt x="1854" y="119926"/>
                </a:lnTo>
                <a:lnTo>
                  <a:pt x="787" y="127927"/>
                </a:lnTo>
                <a:lnTo>
                  <a:pt x="254" y="134886"/>
                </a:lnTo>
                <a:lnTo>
                  <a:pt x="254" y="141389"/>
                </a:lnTo>
                <a:lnTo>
                  <a:pt x="0" y="142951"/>
                </a:lnTo>
                <a:lnTo>
                  <a:pt x="254" y="145554"/>
                </a:lnTo>
                <a:lnTo>
                  <a:pt x="254" y="151003"/>
                </a:lnTo>
                <a:lnTo>
                  <a:pt x="787" y="157962"/>
                </a:lnTo>
                <a:lnTo>
                  <a:pt x="1854" y="165963"/>
                </a:lnTo>
                <a:lnTo>
                  <a:pt x="2641" y="170116"/>
                </a:lnTo>
                <a:lnTo>
                  <a:pt x="2743" y="171056"/>
                </a:lnTo>
                <a:lnTo>
                  <a:pt x="2984" y="171869"/>
                </a:lnTo>
                <a:lnTo>
                  <a:pt x="3378" y="173901"/>
                </a:lnTo>
                <a:lnTo>
                  <a:pt x="5334" y="181724"/>
                </a:lnTo>
                <a:lnTo>
                  <a:pt x="5994" y="184086"/>
                </a:lnTo>
                <a:lnTo>
                  <a:pt x="6896" y="184785"/>
                </a:lnTo>
                <a:lnTo>
                  <a:pt x="10807" y="197675"/>
                </a:lnTo>
                <a:lnTo>
                  <a:pt x="41871" y="244017"/>
                </a:lnTo>
                <a:lnTo>
                  <a:pt x="88214" y="275069"/>
                </a:lnTo>
                <a:lnTo>
                  <a:pt x="142938" y="285877"/>
                </a:lnTo>
                <a:lnTo>
                  <a:pt x="171043" y="283121"/>
                </a:lnTo>
                <a:lnTo>
                  <a:pt x="197675" y="275069"/>
                </a:lnTo>
                <a:lnTo>
                  <a:pt x="197929" y="274916"/>
                </a:lnTo>
                <a:lnTo>
                  <a:pt x="222199" y="261937"/>
                </a:lnTo>
                <a:lnTo>
                  <a:pt x="244005" y="244017"/>
                </a:lnTo>
                <a:lnTo>
                  <a:pt x="261937" y="222199"/>
                </a:lnTo>
                <a:lnTo>
                  <a:pt x="275056" y="197675"/>
                </a:lnTo>
                <a:lnTo>
                  <a:pt x="278955" y="184797"/>
                </a:lnTo>
                <a:lnTo>
                  <a:pt x="279882" y="184086"/>
                </a:lnTo>
                <a:lnTo>
                  <a:pt x="280555" y="181724"/>
                </a:lnTo>
                <a:lnTo>
                  <a:pt x="282244" y="174777"/>
                </a:lnTo>
                <a:lnTo>
                  <a:pt x="282879" y="172199"/>
                </a:lnTo>
                <a:lnTo>
                  <a:pt x="283006" y="171411"/>
                </a:lnTo>
                <a:lnTo>
                  <a:pt x="283121" y="171056"/>
                </a:lnTo>
                <a:lnTo>
                  <a:pt x="283171" y="170434"/>
                </a:lnTo>
                <a:lnTo>
                  <a:pt x="284530" y="162534"/>
                </a:lnTo>
                <a:lnTo>
                  <a:pt x="285534" y="152781"/>
                </a:lnTo>
                <a:lnTo>
                  <a:pt x="285864" y="142951"/>
                </a:lnTo>
                <a:close/>
              </a:path>
            </a:pathLst>
          </a:custGeom>
          <a:solidFill>
            <a:srgbClr val="00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9669" y="4293386"/>
            <a:ext cx="438784" cy="438784"/>
          </a:xfrm>
          <a:custGeom>
            <a:avLst/>
            <a:gdLst/>
            <a:ahLst/>
            <a:cxnLst/>
            <a:rect l="l" t="t" r="r" b="b"/>
            <a:pathLst>
              <a:path w="438784" h="438785">
                <a:moveTo>
                  <a:pt x="242722" y="196037"/>
                </a:moveTo>
                <a:lnTo>
                  <a:pt x="227330" y="196037"/>
                </a:lnTo>
                <a:lnTo>
                  <a:pt x="220992" y="214680"/>
                </a:lnTo>
                <a:lnTo>
                  <a:pt x="220103" y="217462"/>
                </a:lnTo>
                <a:lnTo>
                  <a:pt x="219202" y="221234"/>
                </a:lnTo>
                <a:lnTo>
                  <a:pt x="218948" y="219671"/>
                </a:lnTo>
                <a:lnTo>
                  <a:pt x="218363" y="217589"/>
                </a:lnTo>
                <a:lnTo>
                  <a:pt x="211112" y="196037"/>
                </a:lnTo>
                <a:lnTo>
                  <a:pt x="202133" y="196037"/>
                </a:lnTo>
                <a:lnTo>
                  <a:pt x="194779" y="217906"/>
                </a:lnTo>
                <a:lnTo>
                  <a:pt x="194246" y="219837"/>
                </a:lnTo>
                <a:lnTo>
                  <a:pt x="193992" y="221234"/>
                </a:lnTo>
                <a:lnTo>
                  <a:pt x="193827" y="220256"/>
                </a:lnTo>
                <a:lnTo>
                  <a:pt x="193040" y="217233"/>
                </a:lnTo>
                <a:lnTo>
                  <a:pt x="185889" y="196037"/>
                </a:lnTo>
                <a:lnTo>
                  <a:pt x="174002" y="196037"/>
                </a:lnTo>
                <a:lnTo>
                  <a:pt x="170586" y="196037"/>
                </a:lnTo>
                <a:lnTo>
                  <a:pt x="158610" y="196037"/>
                </a:lnTo>
                <a:lnTo>
                  <a:pt x="152273" y="214680"/>
                </a:lnTo>
                <a:lnTo>
                  <a:pt x="151396" y="217462"/>
                </a:lnTo>
                <a:lnTo>
                  <a:pt x="150482" y="221234"/>
                </a:lnTo>
                <a:lnTo>
                  <a:pt x="150228" y="219671"/>
                </a:lnTo>
                <a:lnTo>
                  <a:pt x="149656" y="217589"/>
                </a:lnTo>
                <a:lnTo>
                  <a:pt x="142392" y="196037"/>
                </a:lnTo>
                <a:lnTo>
                  <a:pt x="133413" y="196037"/>
                </a:lnTo>
                <a:lnTo>
                  <a:pt x="126072" y="217906"/>
                </a:lnTo>
                <a:lnTo>
                  <a:pt x="125526" y="219837"/>
                </a:lnTo>
                <a:lnTo>
                  <a:pt x="125285" y="221234"/>
                </a:lnTo>
                <a:lnTo>
                  <a:pt x="125107" y="220256"/>
                </a:lnTo>
                <a:lnTo>
                  <a:pt x="124333" y="217233"/>
                </a:lnTo>
                <a:lnTo>
                  <a:pt x="117182" y="196037"/>
                </a:lnTo>
                <a:lnTo>
                  <a:pt x="105295" y="196037"/>
                </a:lnTo>
                <a:lnTo>
                  <a:pt x="101866" y="196037"/>
                </a:lnTo>
                <a:lnTo>
                  <a:pt x="89916" y="196037"/>
                </a:lnTo>
                <a:lnTo>
                  <a:pt x="83566" y="214680"/>
                </a:lnTo>
                <a:lnTo>
                  <a:pt x="82689" y="217462"/>
                </a:lnTo>
                <a:lnTo>
                  <a:pt x="81775" y="221234"/>
                </a:lnTo>
                <a:lnTo>
                  <a:pt x="81521" y="219671"/>
                </a:lnTo>
                <a:lnTo>
                  <a:pt x="80949" y="217589"/>
                </a:lnTo>
                <a:lnTo>
                  <a:pt x="73672" y="196037"/>
                </a:lnTo>
                <a:lnTo>
                  <a:pt x="64706" y="196037"/>
                </a:lnTo>
                <a:lnTo>
                  <a:pt x="57365" y="217906"/>
                </a:lnTo>
                <a:lnTo>
                  <a:pt x="56819" y="219837"/>
                </a:lnTo>
                <a:lnTo>
                  <a:pt x="56565" y="221234"/>
                </a:lnTo>
                <a:lnTo>
                  <a:pt x="56413" y="220256"/>
                </a:lnTo>
                <a:lnTo>
                  <a:pt x="55626" y="217233"/>
                </a:lnTo>
                <a:lnTo>
                  <a:pt x="48475" y="196037"/>
                </a:lnTo>
                <a:lnTo>
                  <a:pt x="33159" y="196037"/>
                </a:lnTo>
                <a:lnTo>
                  <a:pt x="50774" y="238163"/>
                </a:lnTo>
                <a:lnTo>
                  <a:pt x="61290" y="238163"/>
                </a:lnTo>
                <a:lnTo>
                  <a:pt x="67500" y="219151"/>
                </a:lnTo>
                <a:lnTo>
                  <a:pt x="68364" y="216331"/>
                </a:lnTo>
                <a:lnTo>
                  <a:pt x="68910" y="214223"/>
                </a:lnTo>
                <a:lnTo>
                  <a:pt x="69215" y="212559"/>
                </a:lnTo>
                <a:lnTo>
                  <a:pt x="70205" y="216928"/>
                </a:lnTo>
                <a:lnTo>
                  <a:pt x="77101" y="238175"/>
                </a:lnTo>
                <a:lnTo>
                  <a:pt x="87617" y="238175"/>
                </a:lnTo>
                <a:lnTo>
                  <a:pt x="103568" y="200139"/>
                </a:lnTo>
                <a:lnTo>
                  <a:pt x="119481" y="238163"/>
                </a:lnTo>
                <a:lnTo>
                  <a:pt x="129984" y="238163"/>
                </a:lnTo>
                <a:lnTo>
                  <a:pt x="137071" y="216331"/>
                </a:lnTo>
                <a:lnTo>
                  <a:pt x="137617" y="214223"/>
                </a:lnTo>
                <a:lnTo>
                  <a:pt x="137922" y="212559"/>
                </a:lnTo>
                <a:lnTo>
                  <a:pt x="138912" y="216928"/>
                </a:lnTo>
                <a:lnTo>
                  <a:pt x="145808" y="238175"/>
                </a:lnTo>
                <a:lnTo>
                  <a:pt x="156324" y="238175"/>
                </a:lnTo>
                <a:lnTo>
                  <a:pt x="172288" y="200126"/>
                </a:lnTo>
                <a:lnTo>
                  <a:pt x="188188" y="238163"/>
                </a:lnTo>
                <a:lnTo>
                  <a:pt x="198704" y="238163"/>
                </a:lnTo>
                <a:lnTo>
                  <a:pt x="205790" y="216331"/>
                </a:lnTo>
                <a:lnTo>
                  <a:pt x="206324" y="214223"/>
                </a:lnTo>
                <a:lnTo>
                  <a:pt x="206629" y="212559"/>
                </a:lnTo>
                <a:lnTo>
                  <a:pt x="207924" y="218020"/>
                </a:lnTo>
                <a:lnTo>
                  <a:pt x="214515" y="238175"/>
                </a:lnTo>
                <a:lnTo>
                  <a:pt x="225031" y="238175"/>
                </a:lnTo>
                <a:lnTo>
                  <a:pt x="242722" y="196037"/>
                </a:lnTo>
                <a:close/>
              </a:path>
              <a:path w="438784" h="438785">
                <a:moveTo>
                  <a:pt x="256641" y="228968"/>
                </a:moveTo>
                <a:lnTo>
                  <a:pt x="255841" y="226974"/>
                </a:lnTo>
                <a:lnTo>
                  <a:pt x="252615" y="223748"/>
                </a:lnTo>
                <a:lnTo>
                  <a:pt x="250596" y="222948"/>
                </a:lnTo>
                <a:lnTo>
                  <a:pt x="245808" y="222948"/>
                </a:lnTo>
                <a:lnTo>
                  <a:pt x="243827" y="223748"/>
                </a:lnTo>
                <a:lnTo>
                  <a:pt x="240639" y="226974"/>
                </a:lnTo>
                <a:lnTo>
                  <a:pt x="239839" y="228968"/>
                </a:lnTo>
                <a:lnTo>
                  <a:pt x="239839" y="231330"/>
                </a:lnTo>
                <a:lnTo>
                  <a:pt x="239839" y="233692"/>
                </a:lnTo>
                <a:lnTo>
                  <a:pt x="240639" y="235699"/>
                </a:lnTo>
                <a:lnTo>
                  <a:pt x="243865" y="238975"/>
                </a:lnTo>
                <a:lnTo>
                  <a:pt x="245833" y="239801"/>
                </a:lnTo>
                <a:lnTo>
                  <a:pt x="250571" y="239801"/>
                </a:lnTo>
                <a:lnTo>
                  <a:pt x="252577" y="238975"/>
                </a:lnTo>
                <a:lnTo>
                  <a:pt x="255828" y="235699"/>
                </a:lnTo>
                <a:lnTo>
                  <a:pt x="256641" y="233692"/>
                </a:lnTo>
                <a:lnTo>
                  <a:pt x="256641" y="228968"/>
                </a:lnTo>
                <a:close/>
              </a:path>
              <a:path w="438784" h="438785">
                <a:moveTo>
                  <a:pt x="397268" y="228892"/>
                </a:moveTo>
                <a:lnTo>
                  <a:pt x="393509" y="225132"/>
                </a:lnTo>
                <a:lnTo>
                  <a:pt x="275094" y="225132"/>
                </a:lnTo>
                <a:lnTo>
                  <a:pt x="271335" y="228892"/>
                </a:lnTo>
                <a:lnTo>
                  <a:pt x="271335" y="238163"/>
                </a:lnTo>
                <a:lnTo>
                  <a:pt x="275094" y="241922"/>
                </a:lnTo>
                <a:lnTo>
                  <a:pt x="388874" y="241922"/>
                </a:lnTo>
                <a:lnTo>
                  <a:pt x="393496" y="241922"/>
                </a:lnTo>
                <a:lnTo>
                  <a:pt x="397268" y="238163"/>
                </a:lnTo>
                <a:lnTo>
                  <a:pt x="397268" y="228892"/>
                </a:lnTo>
                <a:close/>
              </a:path>
              <a:path w="438784" h="438785">
                <a:moveTo>
                  <a:pt x="438327" y="219176"/>
                </a:moveTo>
                <a:lnTo>
                  <a:pt x="433743" y="174307"/>
                </a:lnTo>
                <a:lnTo>
                  <a:pt x="432587" y="169570"/>
                </a:lnTo>
                <a:lnTo>
                  <a:pt x="432523" y="168986"/>
                </a:lnTo>
                <a:lnTo>
                  <a:pt x="432282" y="168338"/>
                </a:lnTo>
                <a:lnTo>
                  <a:pt x="430187" y="159715"/>
                </a:lnTo>
                <a:lnTo>
                  <a:pt x="429171" y="156095"/>
                </a:lnTo>
                <a:lnTo>
                  <a:pt x="427431" y="154787"/>
                </a:lnTo>
                <a:lnTo>
                  <a:pt x="421525" y="138290"/>
                </a:lnTo>
                <a:lnTo>
                  <a:pt x="421525" y="219176"/>
                </a:lnTo>
                <a:lnTo>
                  <a:pt x="416217" y="265188"/>
                </a:lnTo>
                <a:lnTo>
                  <a:pt x="416090" y="265747"/>
                </a:lnTo>
                <a:lnTo>
                  <a:pt x="415290" y="267970"/>
                </a:lnTo>
                <a:lnTo>
                  <a:pt x="409270" y="267970"/>
                </a:lnTo>
                <a:lnTo>
                  <a:pt x="409270" y="284772"/>
                </a:lnTo>
                <a:lnTo>
                  <a:pt x="400926" y="308089"/>
                </a:lnTo>
                <a:lnTo>
                  <a:pt x="382625" y="336854"/>
                </a:lnTo>
                <a:lnTo>
                  <a:pt x="369049" y="336854"/>
                </a:lnTo>
                <a:lnTo>
                  <a:pt x="369049" y="353644"/>
                </a:lnTo>
                <a:lnTo>
                  <a:pt x="345668" y="377024"/>
                </a:lnTo>
                <a:lnTo>
                  <a:pt x="310832" y="399199"/>
                </a:lnTo>
                <a:lnTo>
                  <a:pt x="318782" y="392150"/>
                </a:lnTo>
                <a:lnTo>
                  <a:pt x="337794" y="368515"/>
                </a:lnTo>
                <a:lnTo>
                  <a:pt x="346468" y="353644"/>
                </a:lnTo>
                <a:lnTo>
                  <a:pt x="369049" y="353644"/>
                </a:lnTo>
                <a:lnTo>
                  <a:pt x="369049" y="336854"/>
                </a:lnTo>
                <a:lnTo>
                  <a:pt x="355549" y="336854"/>
                </a:lnTo>
                <a:lnTo>
                  <a:pt x="366369" y="310769"/>
                </a:lnTo>
                <a:lnTo>
                  <a:pt x="373430" y="284772"/>
                </a:lnTo>
                <a:lnTo>
                  <a:pt x="409270" y="284772"/>
                </a:lnTo>
                <a:lnTo>
                  <a:pt x="409270" y="267970"/>
                </a:lnTo>
                <a:lnTo>
                  <a:pt x="369544" y="267970"/>
                </a:lnTo>
                <a:lnTo>
                  <a:pt x="356514" y="267970"/>
                </a:lnTo>
                <a:lnTo>
                  <a:pt x="356514" y="284772"/>
                </a:lnTo>
                <a:lnTo>
                  <a:pt x="336664" y="336854"/>
                </a:lnTo>
                <a:lnTo>
                  <a:pt x="325551" y="336854"/>
                </a:lnTo>
                <a:lnTo>
                  <a:pt x="325551" y="353644"/>
                </a:lnTo>
                <a:lnTo>
                  <a:pt x="303593" y="383540"/>
                </a:lnTo>
                <a:lnTo>
                  <a:pt x="263956" y="411556"/>
                </a:lnTo>
                <a:lnTo>
                  <a:pt x="253720" y="413842"/>
                </a:lnTo>
                <a:lnTo>
                  <a:pt x="265811" y="389445"/>
                </a:lnTo>
                <a:lnTo>
                  <a:pt x="273672" y="366064"/>
                </a:lnTo>
                <a:lnTo>
                  <a:pt x="276694" y="353644"/>
                </a:lnTo>
                <a:lnTo>
                  <a:pt x="325551" y="353644"/>
                </a:lnTo>
                <a:lnTo>
                  <a:pt x="325551" y="336854"/>
                </a:lnTo>
                <a:lnTo>
                  <a:pt x="280606" y="336854"/>
                </a:lnTo>
                <a:lnTo>
                  <a:pt x="285318" y="309486"/>
                </a:lnTo>
                <a:lnTo>
                  <a:pt x="288086" y="284772"/>
                </a:lnTo>
                <a:lnTo>
                  <a:pt x="356514" y="284772"/>
                </a:lnTo>
                <a:lnTo>
                  <a:pt x="356514" y="267970"/>
                </a:lnTo>
                <a:lnTo>
                  <a:pt x="271386" y="267970"/>
                </a:lnTo>
                <a:lnTo>
                  <a:pt x="271386" y="284772"/>
                </a:lnTo>
                <a:lnTo>
                  <a:pt x="267804" y="313055"/>
                </a:lnTo>
                <a:lnTo>
                  <a:pt x="263436" y="336854"/>
                </a:lnTo>
                <a:lnTo>
                  <a:pt x="259397" y="336854"/>
                </a:lnTo>
                <a:lnTo>
                  <a:pt x="259397" y="353644"/>
                </a:lnTo>
                <a:lnTo>
                  <a:pt x="242747" y="399516"/>
                </a:lnTo>
                <a:lnTo>
                  <a:pt x="219176" y="421538"/>
                </a:lnTo>
                <a:lnTo>
                  <a:pt x="211391" y="418973"/>
                </a:lnTo>
                <a:lnTo>
                  <a:pt x="203441" y="411530"/>
                </a:lnTo>
                <a:lnTo>
                  <a:pt x="195605" y="399516"/>
                </a:lnTo>
                <a:lnTo>
                  <a:pt x="188137" y="383298"/>
                </a:lnTo>
                <a:lnTo>
                  <a:pt x="184619" y="372872"/>
                </a:lnTo>
                <a:lnTo>
                  <a:pt x="184619" y="413842"/>
                </a:lnTo>
                <a:lnTo>
                  <a:pt x="174383" y="411556"/>
                </a:lnTo>
                <a:lnTo>
                  <a:pt x="134747" y="383540"/>
                </a:lnTo>
                <a:lnTo>
                  <a:pt x="127495" y="373684"/>
                </a:lnTo>
                <a:lnTo>
                  <a:pt x="127495" y="399199"/>
                </a:lnTo>
                <a:lnTo>
                  <a:pt x="92671" y="377024"/>
                </a:lnTo>
                <a:lnTo>
                  <a:pt x="69291" y="353644"/>
                </a:lnTo>
                <a:lnTo>
                  <a:pt x="91846" y="353644"/>
                </a:lnTo>
                <a:lnTo>
                  <a:pt x="100545" y="368515"/>
                </a:lnTo>
                <a:lnTo>
                  <a:pt x="119557" y="392150"/>
                </a:lnTo>
                <a:lnTo>
                  <a:pt x="127495" y="399199"/>
                </a:lnTo>
                <a:lnTo>
                  <a:pt x="127495" y="373684"/>
                </a:lnTo>
                <a:lnTo>
                  <a:pt x="112763" y="353644"/>
                </a:lnTo>
                <a:lnTo>
                  <a:pt x="161620" y="353644"/>
                </a:lnTo>
                <a:lnTo>
                  <a:pt x="164655" y="366064"/>
                </a:lnTo>
                <a:lnTo>
                  <a:pt x="172516" y="389445"/>
                </a:lnTo>
                <a:lnTo>
                  <a:pt x="184619" y="413842"/>
                </a:lnTo>
                <a:lnTo>
                  <a:pt x="184619" y="372872"/>
                </a:lnTo>
                <a:lnTo>
                  <a:pt x="181241" y="362851"/>
                </a:lnTo>
                <a:lnTo>
                  <a:pt x="178930" y="353644"/>
                </a:lnTo>
                <a:lnTo>
                  <a:pt x="259397" y="353644"/>
                </a:lnTo>
                <a:lnTo>
                  <a:pt x="259397" y="336854"/>
                </a:lnTo>
                <a:lnTo>
                  <a:pt x="174891" y="336854"/>
                </a:lnTo>
                <a:lnTo>
                  <a:pt x="170535" y="313067"/>
                </a:lnTo>
                <a:lnTo>
                  <a:pt x="166941" y="284772"/>
                </a:lnTo>
                <a:lnTo>
                  <a:pt x="271386" y="284772"/>
                </a:lnTo>
                <a:lnTo>
                  <a:pt x="271386" y="267970"/>
                </a:lnTo>
                <a:lnTo>
                  <a:pt x="157708" y="267970"/>
                </a:lnTo>
                <a:lnTo>
                  <a:pt x="157708" y="336854"/>
                </a:lnTo>
                <a:lnTo>
                  <a:pt x="101650" y="336854"/>
                </a:lnTo>
                <a:lnTo>
                  <a:pt x="82765" y="287274"/>
                </a:lnTo>
                <a:lnTo>
                  <a:pt x="82765" y="336854"/>
                </a:lnTo>
                <a:lnTo>
                  <a:pt x="55702" y="336854"/>
                </a:lnTo>
                <a:lnTo>
                  <a:pt x="37401" y="308089"/>
                </a:lnTo>
                <a:lnTo>
                  <a:pt x="29044" y="284772"/>
                </a:lnTo>
                <a:lnTo>
                  <a:pt x="64909" y="284772"/>
                </a:lnTo>
                <a:lnTo>
                  <a:pt x="71958" y="310769"/>
                </a:lnTo>
                <a:lnTo>
                  <a:pt x="82765" y="336854"/>
                </a:lnTo>
                <a:lnTo>
                  <a:pt x="82765" y="287274"/>
                </a:lnTo>
                <a:lnTo>
                  <a:pt x="81813" y="284772"/>
                </a:lnTo>
                <a:lnTo>
                  <a:pt x="150228" y="284772"/>
                </a:lnTo>
                <a:lnTo>
                  <a:pt x="153009" y="309486"/>
                </a:lnTo>
                <a:lnTo>
                  <a:pt x="157708" y="336854"/>
                </a:lnTo>
                <a:lnTo>
                  <a:pt x="157708" y="267970"/>
                </a:lnTo>
                <a:lnTo>
                  <a:pt x="68795" y="267970"/>
                </a:lnTo>
                <a:lnTo>
                  <a:pt x="23025" y="267970"/>
                </a:lnTo>
                <a:lnTo>
                  <a:pt x="22250" y="265823"/>
                </a:lnTo>
                <a:lnTo>
                  <a:pt x="22098" y="265137"/>
                </a:lnTo>
                <a:lnTo>
                  <a:pt x="17081" y="221640"/>
                </a:lnTo>
                <a:lnTo>
                  <a:pt x="17081" y="216687"/>
                </a:lnTo>
                <a:lnTo>
                  <a:pt x="22098" y="173215"/>
                </a:lnTo>
                <a:lnTo>
                  <a:pt x="22250" y="172542"/>
                </a:lnTo>
                <a:lnTo>
                  <a:pt x="23025" y="170383"/>
                </a:lnTo>
                <a:lnTo>
                  <a:pt x="68795" y="170383"/>
                </a:lnTo>
                <a:lnTo>
                  <a:pt x="155384" y="170383"/>
                </a:lnTo>
                <a:lnTo>
                  <a:pt x="285254" y="170383"/>
                </a:lnTo>
                <a:lnTo>
                  <a:pt x="371678" y="170383"/>
                </a:lnTo>
                <a:lnTo>
                  <a:pt x="415290" y="170383"/>
                </a:lnTo>
                <a:lnTo>
                  <a:pt x="416115" y="172681"/>
                </a:lnTo>
                <a:lnTo>
                  <a:pt x="416204" y="173062"/>
                </a:lnTo>
                <a:lnTo>
                  <a:pt x="421525" y="219176"/>
                </a:lnTo>
                <a:lnTo>
                  <a:pt x="421525" y="138290"/>
                </a:lnTo>
                <a:lnTo>
                  <a:pt x="416013" y="122872"/>
                </a:lnTo>
                <a:lnTo>
                  <a:pt x="409282" y="112293"/>
                </a:lnTo>
                <a:lnTo>
                  <a:pt x="409282" y="153593"/>
                </a:lnTo>
                <a:lnTo>
                  <a:pt x="373456" y="153593"/>
                </a:lnTo>
                <a:lnTo>
                  <a:pt x="366217" y="127152"/>
                </a:lnTo>
                <a:lnTo>
                  <a:pt x="356514" y="103847"/>
                </a:lnTo>
                <a:lnTo>
                  <a:pt x="356514" y="153593"/>
                </a:lnTo>
                <a:lnTo>
                  <a:pt x="288112" y="153593"/>
                </a:lnTo>
                <a:lnTo>
                  <a:pt x="285267" y="128422"/>
                </a:lnTo>
                <a:lnTo>
                  <a:pt x="280619" y="101460"/>
                </a:lnTo>
                <a:lnTo>
                  <a:pt x="336651" y="101460"/>
                </a:lnTo>
                <a:lnTo>
                  <a:pt x="356514" y="153593"/>
                </a:lnTo>
                <a:lnTo>
                  <a:pt x="356514" y="103847"/>
                </a:lnTo>
                <a:lnTo>
                  <a:pt x="355523" y="101460"/>
                </a:lnTo>
                <a:lnTo>
                  <a:pt x="381254" y="101460"/>
                </a:lnTo>
                <a:lnTo>
                  <a:pt x="382612" y="101460"/>
                </a:lnTo>
                <a:lnTo>
                  <a:pt x="400926" y="130251"/>
                </a:lnTo>
                <a:lnTo>
                  <a:pt x="409282" y="153593"/>
                </a:lnTo>
                <a:lnTo>
                  <a:pt x="409282" y="112293"/>
                </a:lnTo>
                <a:lnTo>
                  <a:pt x="390118" y="82169"/>
                </a:lnTo>
                <a:lnTo>
                  <a:pt x="369023" y="61074"/>
                </a:lnTo>
                <a:lnTo>
                  <a:pt x="369023" y="84670"/>
                </a:lnTo>
                <a:lnTo>
                  <a:pt x="346468" y="84670"/>
                </a:lnTo>
                <a:lnTo>
                  <a:pt x="337705" y="69697"/>
                </a:lnTo>
                <a:lnTo>
                  <a:pt x="325526" y="54571"/>
                </a:lnTo>
                <a:lnTo>
                  <a:pt x="325526" y="84670"/>
                </a:lnTo>
                <a:lnTo>
                  <a:pt x="276694" y="84670"/>
                </a:lnTo>
                <a:lnTo>
                  <a:pt x="273672" y="72263"/>
                </a:lnTo>
                <a:lnTo>
                  <a:pt x="271386" y="65443"/>
                </a:lnTo>
                <a:lnTo>
                  <a:pt x="271386" y="153593"/>
                </a:lnTo>
                <a:lnTo>
                  <a:pt x="166941" y="153593"/>
                </a:lnTo>
                <a:lnTo>
                  <a:pt x="170535" y="125285"/>
                </a:lnTo>
                <a:lnTo>
                  <a:pt x="174891" y="101460"/>
                </a:lnTo>
                <a:lnTo>
                  <a:pt x="263436" y="101460"/>
                </a:lnTo>
                <a:lnTo>
                  <a:pt x="267804" y="125285"/>
                </a:lnTo>
                <a:lnTo>
                  <a:pt x="271386" y="153593"/>
                </a:lnTo>
                <a:lnTo>
                  <a:pt x="271386" y="65443"/>
                </a:lnTo>
                <a:lnTo>
                  <a:pt x="265836" y="48869"/>
                </a:lnTo>
                <a:lnTo>
                  <a:pt x="259397" y="35915"/>
                </a:lnTo>
                <a:lnTo>
                  <a:pt x="259397" y="84670"/>
                </a:lnTo>
                <a:lnTo>
                  <a:pt x="178930" y="84670"/>
                </a:lnTo>
                <a:lnTo>
                  <a:pt x="195605" y="38798"/>
                </a:lnTo>
                <a:lnTo>
                  <a:pt x="219176" y="16789"/>
                </a:lnTo>
                <a:lnTo>
                  <a:pt x="226961" y="19342"/>
                </a:lnTo>
                <a:lnTo>
                  <a:pt x="250202" y="55029"/>
                </a:lnTo>
                <a:lnTo>
                  <a:pt x="259397" y="84670"/>
                </a:lnTo>
                <a:lnTo>
                  <a:pt x="259397" y="35915"/>
                </a:lnTo>
                <a:lnTo>
                  <a:pt x="253733" y="24498"/>
                </a:lnTo>
                <a:lnTo>
                  <a:pt x="263969" y="26771"/>
                </a:lnTo>
                <a:lnTo>
                  <a:pt x="303593" y="54800"/>
                </a:lnTo>
                <a:lnTo>
                  <a:pt x="325526" y="84670"/>
                </a:lnTo>
                <a:lnTo>
                  <a:pt x="325526" y="54571"/>
                </a:lnTo>
                <a:lnTo>
                  <a:pt x="318770" y="46177"/>
                </a:lnTo>
                <a:lnTo>
                  <a:pt x="310819" y="39141"/>
                </a:lnTo>
                <a:lnTo>
                  <a:pt x="345668" y="61315"/>
                </a:lnTo>
                <a:lnTo>
                  <a:pt x="369023" y="84670"/>
                </a:lnTo>
                <a:lnTo>
                  <a:pt x="369023" y="61074"/>
                </a:lnTo>
                <a:lnTo>
                  <a:pt x="315468" y="22313"/>
                </a:lnTo>
                <a:lnTo>
                  <a:pt x="269367" y="5803"/>
                </a:lnTo>
                <a:lnTo>
                  <a:pt x="246761" y="3200"/>
                </a:lnTo>
                <a:lnTo>
                  <a:pt x="246126" y="2971"/>
                </a:lnTo>
                <a:lnTo>
                  <a:pt x="220903" y="203"/>
                </a:lnTo>
                <a:lnTo>
                  <a:pt x="219202" y="12"/>
                </a:lnTo>
                <a:lnTo>
                  <a:pt x="192227" y="2971"/>
                </a:lnTo>
                <a:lnTo>
                  <a:pt x="191579" y="3200"/>
                </a:lnTo>
                <a:lnTo>
                  <a:pt x="184619" y="4013"/>
                </a:lnTo>
                <a:lnTo>
                  <a:pt x="184619" y="24498"/>
                </a:lnTo>
                <a:lnTo>
                  <a:pt x="172516" y="48869"/>
                </a:lnTo>
                <a:lnTo>
                  <a:pt x="164706" y="72148"/>
                </a:lnTo>
                <a:lnTo>
                  <a:pt x="161645" y="84670"/>
                </a:lnTo>
                <a:lnTo>
                  <a:pt x="157708" y="84670"/>
                </a:lnTo>
                <a:lnTo>
                  <a:pt x="157708" y="101460"/>
                </a:lnTo>
                <a:lnTo>
                  <a:pt x="153009" y="128854"/>
                </a:lnTo>
                <a:lnTo>
                  <a:pt x="150228" y="153593"/>
                </a:lnTo>
                <a:lnTo>
                  <a:pt x="81813" y="153593"/>
                </a:lnTo>
                <a:lnTo>
                  <a:pt x="101663" y="101460"/>
                </a:lnTo>
                <a:lnTo>
                  <a:pt x="157708" y="101460"/>
                </a:lnTo>
                <a:lnTo>
                  <a:pt x="157708" y="84670"/>
                </a:lnTo>
                <a:lnTo>
                  <a:pt x="112788" y="84670"/>
                </a:lnTo>
                <a:lnTo>
                  <a:pt x="134747" y="54800"/>
                </a:lnTo>
                <a:lnTo>
                  <a:pt x="174383" y="26771"/>
                </a:lnTo>
                <a:lnTo>
                  <a:pt x="184619" y="24498"/>
                </a:lnTo>
                <a:lnTo>
                  <a:pt x="184619" y="4013"/>
                </a:lnTo>
                <a:lnTo>
                  <a:pt x="168986" y="5803"/>
                </a:lnTo>
                <a:lnTo>
                  <a:pt x="127457" y="20675"/>
                </a:lnTo>
                <a:lnTo>
                  <a:pt x="127457" y="39166"/>
                </a:lnTo>
                <a:lnTo>
                  <a:pt x="119557" y="46177"/>
                </a:lnTo>
                <a:lnTo>
                  <a:pt x="100545" y="69811"/>
                </a:lnTo>
                <a:lnTo>
                  <a:pt x="91871" y="84670"/>
                </a:lnTo>
                <a:lnTo>
                  <a:pt x="82791" y="84670"/>
                </a:lnTo>
                <a:lnTo>
                  <a:pt x="82791" y="101460"/>
                </a:lnTo>
                <a:lnTo>
                  <a:pt x="71958" y="127571"/>
                </a:lnTo>
                <a:lnTo>
                  <a:pt x="64909" y="153593"/>
                </a:lnTo>
                <a:lnTo>
                  <a:pt x="29032" y="153593"/>
                </a:lnTo>
                <a:lnTo>
                  <a:pt x="37401" y="130251"/>
                </a:lnTo>
                <a:lnTo>
                  <a:pt x="55714" y="101460"/>
                </a:lnTo>
                <a:lnTo>
                  <a:pt x="82791" y="101460"/>
                </a:lnTo>
                <a:lnTo>
                  <a:pt x="82791" y="84670"/>
                </a:lnTo>
                <a:lnTo>
                  <a:pt x="69316" y="84670"/>
                </a:lnTo>
                <a:lnTo>
                  <a:pt x="92671" y="61315"/>
                </a:lnTo>
                <a:lnTo>
                  <a:pt x="127457" y="39166"/>
                </a:lnTo>
                <a:lnTo>
                  <a:pt x="127457" y="20675"/>
                </a:lnTo>
                <a:lnTo>
                  <a:pt x="122872" y="22313"/>
                </a:lnTo>
                <a:lnTo>
                  <a:pt x="82181" y="48209"/>
                </a:lnTo>
                <a:lnTo>
                  <a:pt x="48209" y="82169"/>
                </a:lnTo>
                <a:lnTo>
                  <a:pt x="46609" y="84670"/>
                </a:lnTo>
                <a:lnTo>
                  <a:pt x="45631" y="84670"/>
                </a:lnTo>
                <a:lnTo>
                  <a:pt x="41871" y="88430"/>
                </a:lnTo>
                <a:lnTo>
                  <a:pt x="41871" y="92138"/>
                </a:lnTo>
                <a:lnTo>
                  <a:pt x="22313" y="122872"/>
                </a:lnTo>
                <a:lnTo>
                  <a:pt x="10871" y="154838"/>
                </a:lnTo>
                <a:lnTo>
                  <a:pt x="9207" y="156083"/>
                </a:lnTo>
                <a:lnTo>
                  <a:pt x="8191" y="159702"/>
                </a:lnTo>
                <a:lnTo>
                  <a:pt x="5969" y="168529"/>
                </a:lnTo>
                <a:lnTo>
                  <a:pt x="5803" y="168986"/>
                </a:lnTo>
                <a:lnTo>
                  <a:pt x="5753" y="169354"/>
                </a:lnTo>
                <a:lnTo>
                  <a:pt x="266" y="208508"/>
                </a:lnTo>
                <a:lnTo>
                  <a:pt x="254" y="216916"/>
                </a:lnTo>
                <a:lnTo>
                  <a:pt x="0" y="219176"/>
                </a:lnTo>
                <a:lnTo>
                  <a:pt x="254" y="221830"/>
                </a:lnTo>
                <a:lnTo>
                  <a:pt x="254" y="229717"/>
                </a:lnTo>
                <a:lnTo>
                  <a:pt x="1193" y="242189"/>
                </a:lnTo>
                <a:lnTo>
                  <a:pt x="2844" y="254457"/>
                </a:lnTo>
                <a:lnTo>
                  <a:pt x="4089" y="260985"/>
                </a:lnTo>
                <a:lnTo>
                  <a:pt x="4216" y="262267"/>
                </a:lnTo>
                <a:lnTo>
                  <a:pt x="4533" y="263347"/>
                </a:lnTo>
                <a:lnTo>
                  <a:pt x="5168" y="266623"/>
                </a:lnTo>
                <a:lnTo>
                  <a:pt x="8178" y="278625"/>
                </a:lnTo>
                <a:lnTo>
                  <a:pt x="9194" y="282257"/>
                </a:lnTo>
                <a:lnTo>
                  <a:pt x="10591" y="283324"/>
                </a:lnTo>
                <a:lnTo>
                  <a:pt x="16586" y="303085"/>
                </a:lnTo>
                <a:lnTo>
                  <a:pt x="36703" y="340702"/>
                </a:lnTo>
                <a:lnTo>
                  <a:pt x="64198" y="374142"/>
                </a:lnTo>
                <a:lnTo>
                  <a:pt x="97650" y="401624"/>
                </a:lnTo>
                <a:lnTo>
                  <a:pt x="135267" y="421754"/>
                </a:lnTo>
                <a:lnTo>
                  <a:pt x="176085" y="434111"/>
                </a:lnTo>
                <a:lnTo>
                  <a:pt x="219176" y="438327"/>
                </a:lnTo>
                <a:lnTo>
                  <a:pt x="262267" y="434111"/>
                </a:lnTo>
                <a:lnTo>
                  <a:pt x="303098" y="421754"/>
                </a:lnTo>
                <a:lnTo>
                  <a:pt x="340702" y="401624"/>
                </a:lnTo>
                <a:lnTo>
                  <a:pt x="374142" y="374142"/>
                </a:lnTo>
                <a:lnTo>
                  <a:pt x="401624" y="340702"/>
                </a:lnTo>
                <a:lnTo>
                  <a:pt x="421754" y="303085"/>
                </a:lnTo>
                <a:lnTo>
                  <a:pt x="427723" y="283349"/>
                </a:lnTo>
                <a:lnTo>
                  <a:pt x="429158" y="282257"/>
                </a:lnTo>
                <a:lnTo>
                  <a:pt x="430187" y="278638"/>
                </a:lnTo>
                <a:lnTo>
                  <a:pt x="432777" y="267970"/>
                </a:lnTo>
                <a:lnTo>
                  <a:pt x="433743" y="264020"/>
                </a:lnTo>
                <a:lnTo>
                  <a:pt x="433946" y="262788"/>
                </a:lnTo>
                <a:lnTo>
                  <a:pt x="434111" y="262267"/>
                </a:lnTo>
                <a:lnTo>
                  <a:pt x="434200" y="261353"/>
                </a:lnTo>
                <a:lnTo>
                  <a:pt x="436283" y="249212"/>
                </a:lnTo>
                <a:lnTo>
                  <a:pt x="437819" y="234251"/>
                </a:lnTo>
                <a:lnTo>
                  <a:pt x="438327" y="219176"/>
                </a:lnTo>
                <a:close/>
              </a:path>
            </a:pathLst>
          </a:custGeom>
          <a:solidFill>
            <a:srgbClr val="00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16000" y="3988198"/>
            <a:ext cx="4946015" cy="93853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500" b="1" spc="-15" dirty="0">
                <a:latin typeface="Tahoma"/>
                <a:cs typeface="Tahoma"/>
              </a:rPr>
              <a:t>ADEN</a:t>
            </a:r>
            <a:endParaRPr sz="2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000" spc="-229" dirty="0">
                <a:latin typeface="Verdana"/>
                <a:cs typeface="Verdana"/>
              </a:rPr>
              <a:t>[</a:t>
            </a:r>
            <a:r>
              <a:rPr sz="2000" spc="15" dirty="0">
                <a:latin typeface="Verdana"/>
                <a:cs typeface="Verdana"/>
              </a:rPr>
              <a:t>A</a:t>
            </a:r>
            <a:r>
              <a:rPr sz="2000" spc="-100" dirty="0">
                <a:latin typeface="Verdana"/>
                <a:cs typeface="Verdana"/>
              </a:rPr>
              <a:t>i</a:t>
            </a:r>
            <a:r>
              <a:rPr sz="2000" spc="15" dirty="0">
                <a:latin typeface="Verdana"/>
                <a:cs typeface="Verdana"/>
              </a:rPr>
              <a:t>d</a:t>
            </a:r>
            <a:r>
              <a:rPr sz="2000" spc="65" dirty="0">
                <a:latin typeface="Verdana"/>
                <a:cs typeface="Verdana"/>
              </a:rPr>
              <a:t>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à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</a:t>
            </a:r>
            <a:r>
              <a:rPr sz="2000" spc="-50" dirty="0">
                <a:latin typeface="Verdana"/>
                <a:cs typeface="Verdana"/>
              </a:rPr>
              <a:t>a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D</a:t>
            </a:r>
            <a:r>
              <a:rPr sz="2000" spc="-100" dirty="0">
                <a:latin typeface="Verdana"/>
                <a:cs typeface="Verdana"/>
              </a:rPr>
              <a:t>i</a:t>
            </a:r>
            <a:r>
              <a:rPr sz="2000" spc="15" dirty="0">
                <a:latin typeface="Verdana"/>
                <a:cs typeface="Verdana"/>
              </a:rPr>
              <a:t>g</a:t>
            </a:r>
            <a:r>
              <a:rPr sz="2000" spc="-100" dirty="0">
                <a:latin typeface="Verdana"/>
                <a:cs typeface="Verdana"/>
              </a:rPr>
              <a:t>i</a:t>
            </a:r>
            <a:r>
              <a:rPr sz="2000" spc="-75" dirty="0">
                <a:latin typeface="Verdana"/>
                <a:cs typeface="Verdana"/>
              </a:rPr>
              <a:t>t</a:t>
            </a:r>
            <a:r>
              <a:rPr sz="2000" spc="-55" dirty="0">
                <a:latin typeface="Verdana"/>
                <a:cs typeface="Verdana"/>
              </a:rPr>
              <a:t>a</a:t>
            </a:r>
            <a:r>
              <a:rPr sz="2000" dirty="0">
                <a:latin typeface="Verdana"/>
                <a:cs typeface="Verdana"/>
              </a:rPr>
              <a:t>l</a:t>
            </a:r>
            <a:r>
              <a:rPr sz="2000" spc="-100" dirty="0">
                <a:latin typeface="Verdana"/>
                <a:cs typeface="Verdana"/>
              </a:rPr>
              <a:t>i</a:t>
            </a:r>
            <a:r>
              <a:rPr sz="2000" spc="65" dirty="0">
                <a:latin typeface="Verdana"/>
                <a:cs typeface="Verdana"/>
              </a:rPr>
              <a:t>s</a:t>
            </a:r>
            <a:r>
              <a:rPr sz="2000" spc="-55" dirty="0">
                <a:latin typeface="Verdana"/>
                <a:cs typeface="Verdana"/>
              </a:rPr>
              <a:t>a</a:t>
            </a:r>
            <a:r>
              <a:rPr sz="2000" spc="-75" dirty="0">
                <a:latin typeface="Verdana"/>
                <a:cs typeface="Verdana"/>
              </a:rPr>
              <a:t>t</a:t>
            </a:r>
            <a:r>
              <a:rPr sz="2000" spc="-100" dirty="0">
                <a:latin typeface="Verdana"/>
                <a:cs typeface="Verdana"/>
              </a:rPr>
              <a:t>i</a:t>
            </a:r>
            <a:r>
              <a:rPr sz="2000" spc="55" dirty="0">
                <a:latin typeface="Verdana"/>
                <a:cs typeface="Verdana"/>
              </a:rPr>
              <a:t>o</a:t>
            </a:r>
            <a:r>
              <a:rPr sz="2000" spc="-114" dirty="0">
                <a:latin typeface="Verdana"/>
                <a:cs typeface="Verdana"/>
              </a:rPr>
              <a:t>n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d</a:t>
            </a:r>
            <a:r>
              <a:rPr sz="2000" spc="60" dirty="0">
                <a:latin typeface="Verdana"/>
                <a:cs typeface="Verdana"/>
              </a:rPr>
              <a:t>e</a:t>
            </a:r>
            <a:r>
              <a:rPr sz="2000" spc="70" dirty="0">
                <a:latin typeface="Verdana"/>
                <a:cs typeface="Verdana"/>
              </a:rPr>
              <a:t>s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E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75" dirty="0">
                <a:latin typeface="Verdana"/>
                <a:cs typeface="Verdana"/>
              </a:rPr>
              <a:t>t</a:t>
            </a:r>
            <a:r>
              <a:rPr sz="2000" spc="-135" dirty="0">
                <a:latin typeface="Verdana"/>
                <a:cs typeface="Verdana"/>
              </a:rPr>
              <a:t>r</a:t>
            </a:r>
            <a:r>
              <a:rPr sz="2000" spc="60" dirty="0">
                <a:latin typeface="Verdana"/>
                <a:cs typeface="Verdana"/>
              </a:rPr>
              <a:t>e</a:t>
            </a:r>
            <a:r>
              <a:rPr sz="2000" spc="15" dirty="0">
                <a:latin typeface="Verdana"/>
                <a:cs typeface="Verdana"/>
              </a:rPr>
              <a:t>p</a:t>
            </a:r>
            <a:r>
              <a:rPr sz="2000" spc="-135" dirty="0">
                <a:latin typeface="Verdana"/>
                <a:cs typeface="Verdana"/>
              </a:rPr>
              <a:t>r</a:t>
            </a:r>
            <a:r>
              <a:rPr sz="2000" spc="-100" dirty="0">
                <a:latin typeface="Verdana"/>
                <a:cs typeface="Verdana"/>
              </a:rPr>
              <a:t>i</a:t>
            </a:r>
            <a:r>
              <a:rPr sz="2000" spc="65" dirty="0">
                <a:latin typeface="Verdana"/>
                <a:cs typeface="Verdana"/>
              </a:rPr>
              <a:t>s</a:t>
            </a:r>
            <a:r>
              <a:rPr sz="2000" spc="60" dirty="0">
                <a:latin typeface="Verdana"/>
                <a:cs typeface="Verdana"/>
              </a:rPr>
              <a:t>e</a:t>
            </a:r>
            <a:r>
              <a:rPr sz="2000" spc="65" dirty="0">
                <a:latin typeface="Verdana"/>
                <a:cs typeface="Verdana"/>
              </a:rPr>
              <a:t>s</a:t>
            </a:r>
            <a:r>
              <a:rPr sz="2000" spc="-225" dirty="0">
                <a:latin typeface="Verdana"/>
                <a:cs typeface="Verdana"/>
              </a:rPr>
              <a:t>]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99355" y="5131485"/>
            <a:ext cx="1111631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>
              <a:lnSpc>
                <a:spcPct val="125000"/>
              </a:lnSpc>
              <a:spcBef>
                <a:spcPts val="100"/>
              </a:spcBef>
              <a:tabLst>
                <a:tab pos="9834880" algn="l"/>
              </a:tabLst>
            </a:pPr>
            <a:r>
              <a:rPr sz="1500" spc="-40" dirty="0">
                <a:latin typeface="Verdana"/>
                <a:cs typeface="Verdana"/>
              </a:rPr>
              <a:t>Taux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-40" dirty="0">
                <a:latin typeface="Verdana"/>
                <a:cs typeface="Verdana"/>
              </a:rPr>
              <a:t>d’intervention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30" dirty="0">
                <a:latin typeface="Verdana"/>
                <a:cs typeface="Verdana"/>
              </a:rPr>
              <a:t>de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30" dirty="0">
                <a:latin typeface="Verdana"/>
                <a:cs typeface="Verdana"/>
              </a:rPr>
              <a:t>40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-434" dirty="0">
                <a:latin typeface="Verdana"/>
                <a:cs typeface="Verdana"/>
              </a:rPr>
              <a:t>%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40" dirty="0">
                <a:latin typeface="Verdana"/>
                <a:cs typeface="Verdana"/>
              </a:rPr>
              <a:t>des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investissements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5" dirty="0">
                <a:latin typeface="Verdana"/>
                <a:cs typeface="Verdana"/>
              </a:rPr>
              <a:t>éligibles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HT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5" dirty="0">
                <a:latin typeface="Verdana"/>
                <a:cs typeface="Verdana"/>
              </a:rPr>
              <a:t>avec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-85" dirty="0">
                <a:latin typeface="Verdana"/>
                <a:cs typeface="Verdana"/>
              </a:rPr>
              <a:t>un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-95" dirty="0">
                <a:latin typeface="Verdana"/>
                <a:cs typeface="Verdana"/>
              </a:rPr>
              <a:t>minimum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d’investissement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fixé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-40" dirty="0">
                <a:latin typeface="Verdana"/>
                <a:cs typeface="Verdana"/>
              </a:rPr>
              <a:t>à	</a:t>
            </a:r>
            <a:r>
              <a:rPr sz="1500" spc="30" dirty="0">
                <a:latin typeface="Verdana"/>
                <a:cs typeface="Verdana"/>
              </a:rPr>
              <a:t>3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sz="1500" spc="35" dirty="0">
                <a:latin typeface="Verdana"/>
                <a:cs typeface="Verdana"/>
              </a:rPr>
              <a:t>000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€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et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sz="1500" spc="-85" dirty="0">
                <a:latin typeface="Verdana"/>
                <a:cs typeface="Verdana"/>
              </a:rPr>
              <a:t>un </a:t>
            </a:r>
            <a:r>
              <a:rPr sz="1500" spc="-509" dirty="0">
                <a:latin typeface="Verdana"/>
                <a:cs typeface="Verdana"/>
              </a:rPr>
              <a:t> </a:t>
            </a:r>
            <a:r>
              <a:rPr sz="1500" spc="-85" dirty="0">
                <a:latin typeface="Verdana"/>
                <a:cs typeface="Verdana"/>
              </a:rPr>
              <a:t>maximum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40" dirty="0">
                <a:latin typeface="Verdana"/>
                <a:cs typeface="Verdana"/>
              </a:rPr>
              <a:t>à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35" dirty="0">
                <a:latin typeface="Verdana"/>
                <a:cs typeface="Verdana"/>
              </a:rPr>
              <a:t>30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35" dirty="0">
                <a:latin typeface="Verdana"/>
                <a:cs typeface="Verdana"/>
              </a:rPr>
              <a:t>000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75" dirty="0">
                <a:latin typeface="Verdana"/>
                <a:cs typeface="Verdana"/>
              </a:rPr>
              <a:t>€,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soit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40" dirty="0">
                <a:latin typeface="Verdana"/>
                <a:cs typeface="Verdana"/>
              </a:rPr>
              <a:t>une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aide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régionale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comprise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entre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310" dirty="0">
                <a:latin typeface="Verdana"/>
                <a:cs typeface="Verdana"/>
              </a:rPr>
              <a:t>1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25" dirty="0">
                <a:latin typeface="Verdana"/>
                <a:cs typeface="Verdana"/>
              </a:rPr>
              <a:t>200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€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et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150" dirty="0">
                <a:latin typeface="Verdana"/>
                <a:cs typeface="Verdana"/>
              </a:rPr>
              <a:t>12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35" dirty="0">
                <a:latin typeface="Verdana"/>
                <a:cs typeface="Verdana"/>
              </a:rPr>
              <a:t>000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100" dirty="0">
                <a:latin typeface="Verdana"/>
                <a:cs typeface="Verdana"/>
              </a:rPr>
              <a:t>€.</a:t>
            </a:r>
            <a:endParaRPr sz="1500">
              <a:latin typeface="Verdana"/>
              <a:cs typeface="Verdana"/>
            </a:endParaRPr>
          </a:p>
          <a:p>
            <a:pPr marL="12700" marR="5080">
              <a:lnSpc>
                <a:spcPct val="125000"/>
              </a:lnSpc>
            </a:pPr>
            <a:r>
              <a:rPr sz="1500" dirty="0">
                <a:latin typeface="Verdana"/>
                <a:cs typeface="Verdana"/>
              </a:rPr>
              <a:t>Le</a:t>
            </a:r>
            <a:r>
              <a:rPr sz="1500" spc="-5" dirty="0">
                <a:latin typeface="Verdana"/>
                <a:cs typeface="Verdana"/>
              </a:rPr>
              <a:t> </a:t>
            </a:r>
            <a:r>
              <a:rPr sz="1500" spc="-60" dirty="0">
                <a:latin typeface="Verdana"/>
                <a:cs typeface="Verdana"/>
              </a:rPr>
              <a:t>taux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40" dirty="0">
                <a:latin typeface="Verdana"/>
                <a:cs typeface="Verdana"/>
              </a:rPr>
              <a:t>d’intervention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sera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30" dirty="0">
                <a:latin typeface="Verdana"/>
                <a:cs typeface="Verdana"/>
              </a:rPr>
              <a:t>de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130" dirty="0">
                <a:latin typeface="Verdana"/>
                <a:cs typeface="Verdana"/>
              </a:rPr>
              <a:t>20%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lorsque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35" dirty="0">
                <a:latin typeface="Verdana"/>
                <a:cs typeface="Verdana"/>
              </a:rPr>
              <a:t>les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25" dirty="0">
                <a:latin typeface="Verdana"/>
                <a:cs typeface="Verdana"/>
              </a:rPr>
              <a:t>dépenses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d’investissements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5" dirty="0">
                <a:latin typeface="Verdana"/>
                <a:cs typeface="Verdana"/>
              </a:rPr>
              <a:t>présentées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seront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supérieures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40" dirty="0">
                <a:latin typeface="Verdana"/>
                <a:cs typeface="Verdana"/>
              </a:rPr>
              <a:t>à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35" dirty="0">
                <a:latin typeface="Verdana"/>
                <a:cs typeface="Verdana"/>
              </a:rPr>
              <a:t>30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25" dirty="0">
                <a:latin typeface="Verdana"/>
                <a:cs typeface="Verdana"/>
              </a:rPr>
              <a:t>000€ </a:t>
            </a:r>
            <a:r>
              <a:rPr sz="1500" spc="-5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et</a:t>
            </a:r>
            <a:r>
              <a:rPr sz="1500" spc="-114" dirty="0">
                <a:latin typeface="Verdana"/>
                <a:cs typeface="Verdana"/>
              </a:rPr>
              <a:t> </a:t>
            </a:r>
            <a:r>
              <a:rPr sz="1500" spc="-85" dirty="0">
                <a:latin typeface="Verdana"/>
                <a:cs typeface="Verdana"/>
              </a:rPr>
              <a:t>un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85" dirty="0">
                <a:latin typeface="Verdana"/>
                <a:cs typeface="Verdana"/>
              </a:rPr>
              <a:t>maximum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40" dirty="0">
                <a:latin typeface="Verdana"/>
                <a:cs typeface="Verdana"/>
              </a:rPr>
              <a:t>à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25" dirty="0">
                <a:latin typeface="Verdana"/>
                <a:cs typeface="Verdana"/>
              </a:rPr>
              <a:t>50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25" dirty="0">
                <a:latin typeface="Verdana"/>
                <a:cs typeface="Verdana"/>
              </a:rPr>
              <a:t>000€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45405" y="3801160"/>
            <a:ext cx="66675" cy="66674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45405" y="4086910"/>
            <a:ext cx="66675" cy="66674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45405" y="4372660"/>
            <a:ext cx="66675" cy="66674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45405" y="4658410"/>
            <a:ext cx="66675" cy="66674"/>
          </a:xfrm>
          <a:prstGeom prst="rect">
            <a:avLst/>
          </a:prstGeom>
        </p:spPr>
      </p:pic>
      <p:sp>
        <p:nvSpPr>
          <p:cNvPr id="46" name="object 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64605" marR="577850">
              <a:lnSpc>
                <a:spcPct val="155200"/>
              </a:lnSpc>
              <a:spcBef>
                <a:spcPts val="100"/>
              </a:spcBef>
            </a:pPr>
            <a:r>
              <a:rPr spc="-40" dirty="0"/>
              <a:t>Soutenir</a:t>
            </a:r>
            <a:r>
              <a:rPr spc="-105" dirty="0"/>
              <a:t> </a:t>
            </a:r>
            <a:r>
              <a:rPr spc="-30" dirty="0"/>
              <a:t>financièrement</a:t>
            </a:r>
            <a:r>
              <a:rPr spc="-105" dirty="0"/>
              <a:t> </a:t>
            </a:r>
            <a:r>
              <a:rPr spc="35" dirty="0"/>
              <a:t>les</a:t>
            </a:r>
            <a:r>
              <a:rPr spc="-105" dirty="0"/>
              <a:t> </a:t>
            </a:r>
            <a:r>
              <a:rPr spc="-25" dirty="0"/>
              <a:t>projets</a:t>
            </a:r>
            <a:r>
              <a:rPr spc="-105" dirty="0"/>
              <a:t> </a:t>
            </a:r>
            <a:r>
              <a:rPr spc="30" dirty="0"/>
              <a:t>de</a:t>
            </a:r>
            <a:r>
              <a:rPr spc="-105" dirty="0"/>
              <a:t> </a:t>
            </a:r>
            <a:r>
              <a:rPr spc="-45" dirty="0"/>
              <a:t>transition</a:t>
            </a:r>
            <a:r>
              <a:rPr spc="-105" dirty="0"/>
              <a:t> </a:t>
            </a:r>
            <a:r>
              <a:rPr spc="-50" dirty="0"/>
              <a:t>numérique</a:t>
            </a:r>
            <a:r>
              <a:rPr spc="-105" dirty="0"/>
              <a:t> </a:t>
            </a:r>
            <a:r>
              <a:rPr spc="40" dirty="0"/>
              <a:t>des</a:t>
            </a:r>
            <a:r>
              <a:rPr spc="-105" dirty="0"/>
              <a:t> </a:t>
            </a:r>
            <a:r>
              <a:rPr spc="-20" dirty="0"/>
              <a:t>TPE,</a:t>
            </a:r>
            <a:r>
              <a:rPr spc="-105" dirty="0"/>
              <a:t> </a:t>
            </a:r>
            <a:r>
              <a:rPr spc="-20" dirty="0"/>
              <a:t>Entreprises</a:t>
            </a:r>
            <a:r>
              <a:rPr spc="-105" dirty="0"/>
              <a:t> </a:t>
            </a:r>
            <a:r>
              <a:rPr spc="30" dirty="0"/>
              <a:t>de</a:t>
            </a:r>
            <a:r>
              <a:rPr spc="-105" dirty="0"/>
              <a:t> </a:t>
            </a:r>
            <a:r>
              <a:rPr spc="-5" dirty="0"/>
              <a:t>l’ESS</a:t>
            </a:r>
            <a:r>
              <a:rPr spc="-105" dirty="0"/>
              <a:t> </a:t>
            </a:r>
            <a:r>
              <a:rPr dirty="0"/>
              <a:t>et</a:t>
            </a:r>
            <a:r>
              <a:rPr spc="-105" dirty="0"/>
              <a:t> </a:t>
            </a:r>
            <a:r>
              <a:rPr spc="5" dirty="0"/>
              <a:t>Associations</a:t>
            </a:r>
            <a:r>
              <a:rPr spc="-105" dirty="0"/>
              <a:t> </a:t>
            </a:r>
            <a:r>
              <a:rPr spc="5" dirty="0"/>
              <a:t>employeuses </a:t>
            </a:r>
            <a:r>
              <a:rPr spc="-515" dirty="0"/>
              <a:t> </a:t>
            </a:r>
            <a:r>
              <a:rPr spc="15" dirty="0"/>
              <a:t>Dépenses</a:t>
            </a:r>
            <a:r>
              <a:rPr spc="-114" dirty="0"/>
              <a:t> </a:t>
            </a:r>
            <a:r>
              <a:rPr spc="5" dirty="0"/>
              <a:t>éligibles</a:t>
            </a:r>
            <a:r>
              <a:rPr spc="-110" dirty="0"/>
              <a:t> </a:t>
            </a:r>
            <a:r>
              <a:rPr spc="-380" dirty="0"/>
              <a:t>:</a:t>
            </a:r>
          </a:p>
          <a:p>
            <a:pPr marL="6687820" marR="3569335">
              <a:lnSpc>
                <a:spcPct val="125000"/>
              </a:lnSpc>
            </a:pPr>
            <a:r>
              <a:rPr spc="-25" dirty="0"/>
              <a:t>Site</a:t>
            </a:r>
            <a:r>
              <a:rPr spc="-105" dirty="0"/>
              <a:t> </a:t>
            </a:r>
            <a:r>
              <a:rPr spc="30" dirty="0"/>
              <a:t>de</a:t>
            </a:r>
            <a:r>
              <a:rPr spc="-100" dirty="0"/>
              <a:t> </a:t>
            </a:r>
            <a:r>
              <a:rPr spc="-30" dirty="0"/>
              <a:t>vente</a:t>
            </a:r>
            <a:r>
              <a:rPr spc="-105" dirty="0"/>
              <a:t> </a:t>
            </a:r>
            <a:r>
              <a:rPr spc="-20" dirty="0"/>
              <a:t>en</a:t>
            </a:r>
            <a:r>
              <a:rPr spc="-100" dirty="0"/>
              <a:t> </a:t>
            </a:r>
            <a:r>
              <a:rPr spc="-20" dirty="0"/>
              <a:t>ligne</a:t>
            </a:r>
            <a:r>
              <a:rPr spc="-105" dirty="0"/>
              <a:t> </a:t>
            </a:r>
            <a:r>
              <a:rPr spc="-55" dirty="0"/>
              <a:t>(site</a:t>
            </a:r>
            <a:r>
              <a:rPr spc="-100" dirty="0"/>
              <a:t> </a:t>
            </a:r>
            <a:r>
              <a:rPr spc="-45" dirty="0"/>
              <a:t>nouveau</a:t>
            </a:r>
            <a:r>
              <a:rPr spc="-105" dirty="0"/>
              <a:t> </a:t>
            </a:r>
            <a:r>
              <a:rPr spc="-20" dirty="0"/>
              <a:t>ou</a:t>
            </a:r>
            <a:r>
              <a:rPr spc="-100" dirty="0"/>
              <a:t> </a:t>
            </a:r>
            <a:r>
              <a:rPr spc="-30" dirty="0"/>
              <a:t>évolution</a:t>
            </a:r>
            <a:r>
              <a:rPr spc="-105" dirty="0"/>
              <a:t> </a:t>
            </a:r>
            <a:r>
              <a:rPr spc="-35" dirty="0"/>
              <a:t>du</a:t>
            </a:r>
            <a:r>
              <a:rPr spc="-100" dirty="0"/>
              <a:t> </a:t>
            </a:r>
            <a:r>
              <a:rPr spc="-5" dirty="0"/>
              <a:t>site</a:t>
            </a:r>
            <a:r>
              <a:rPr spc="-105" dirty="0"/>
              <a:t> </a:t>
            </a:r>
            <a:r>
              <a:rPr spc="-65" dirty="0"/>
              <a:t>vitrine</a:t>
            </a:r>
            <a:r>
              <a:rPr spc="-100" dirty="0"/>
              <a:t> </a:t>
            </a:r>
            <a:r>
              <a:rPr spc="-20" dirty="0"/>
              <a:t>en</a:t>
            </a:r>
            <a:r>
              <a:rPr spc="-105" dirty="0"/>
              <a:t> </a:t>
            </a:r>
            <a:r>
              <a:rPr spc="-5" dirty="0"/>
              <a:t>site</a:t>
            </a:r>
            <a:r>
              <a:rPr spc="-100" dirty="0"/>
              <a:t> </a:t>
            </a:r>
            <a:r>
              <a:rPr spc="-30" dirty="0"/>
              <a:t>e-commerce) </a:t>
            </a:r>
            <a:r>
              <a:rPr spc="-515" dirty="0"/>
              <a:t> </a:t>
            </a:r>
            <a:r>
              <a:rPr spc="-20" dirty="0"/>
              <a:t>L’équipement</a:t>
            </a:r>
            <a:r>
              <a:rPr spc="-110" dirty="0"/>
              <a:t> </a:t>
            </a:r>
            <a:r>
              <a:rPr spc="-20" dirty="0"/>
              <a:t>en</a:t>
            </a:r>
            <a:r>
              <a:rPr spc="-105" dirty="0"/>
              <a:t> </a:t>
            </a:r>
            <a:r>
              <a:rPr spc="-5" dirty="0"/>
              <a:t>système</a:t>
            </a:r>
            <a:r>
              <a:rPr spc="-105" dirty="0"/>
              <a:t> </a:t>
            </a:r>
            <a:r>
              <a:rPr spc="30" dirty="0"/>
              <a:t>de</a:t>
            </a:r>
            <a:r>
              <a:rPr spc="-110" dirty="0"/>
              <a:t> </a:t>
            </a:r>
            <a:r>
              <a:rPr spc="-10" dirty="0"/>
              <a:t>gestion</a:t>
            </a:r>
            <a:r>
              <a:rPr spc="-105" dirty="0"/>
              <a:t> </a:t>
            </a:r>
            <a:r>
              <a:rPr spc="30" dirty="0"/>
              <a:t>de</a:t>
            </a:r>
            <a:r>
              <a:rPr spc="-105" dirty="0"/>
              <a:t> </a:t>
            </a:r>
            <a:r>
              <a:rPr spc="-20" dirty="0"/>
              <a:t>la</a:t>
            </a:r>
            <a:r>
              <a:rPr spc="-105" dirty="0"/>
              <a:t> </a:t>
            </a:r>
            <a:r>
              <a:rPr spc="-30" dirty="0"/>
              <a:t>relation</a:t>
            </a:r>
            <a:r>
              <a:rPr spc="-110" dirty="0"/>
              <a:t> </a:t>
            </a:r>
            <a:r>
              <a:rPr spc="-10" dirty="0"/>
              <a:t>client</a:t>
            </a:r>
            <a:r>
              <a:rPr spc="-105" dirty="0"/>
              <a:t> </a:t>
            </a:r>
            <a:r>
              <a:rPr spc="-45" dirty="0"/>
              <a:t>(GRC</a:t>
            </a:r>
            <a:r>
              <a:rPr spc="-105" dirty="0"/>
              <a:t> </a:t>
            </a:r>
            <a:r>
              <a:rPr spc="-20" dirty="0"/>
              <a:t>ou</a:t>
            </a:r>
            <a:r>
              <a:rPr spc="-110" dirty="0"/>
              <a:t> </a:t>
            </a:r>
            <a:r>
              <a:rPr spc="35" dirty="0"/>
              <a:t>CRM</a:t>
            </a:r>
            <a:r>
              <a:rPr spc="-105" dirty="0"/>
              <a:t> </a:t>
            </a:r>
            <a:r>
              <a:rPr spc="-20" dirty="0"/>
              <a:t>en</a:t>
            </a:r>
            <a:r>
              <a:rPr spc="-105" dirty="0"/>
              <a:t> </a:t>
            </a:r>
            <a:r>
              <a:rPr spc="-50" dirty="0"/>
              <a:t>anglais) </a:t>
            </a:r>
            <a:r>
              <a:rPr spc="-45" dirty="0"/>
              <a:t> </a:t>
            </a:r>
            <a:r>
              <a:rPr spc="-20" dirty="0"/>
              <a:t>L’équipement</a:t>
            </a:r>
            <a:r>
              <a:rPr spc="-110" dirty="0"/>
              <a:t> </a:t>
            </a:r>
            <a:r>
              <a:rPr spc="-20" dirty="0"/>
              <a:t>en</a:t>
            </a:r>
            <a:r>
              <a:rPr spc="-110" dirty="0"/>
              <a:t> </a:t>
            </a:r>
            <a:r>
              <a:rPr spc="-5" dirty="0"/>
              <a:t>système</a:t>
            </a:r>
            <a:r>
              <a:rPr spc="-110" dirty="0"/>
              <a:t> </a:t>
            </a:r>
            <a:r>
              <a:rPr spc="30" dirty="0"/>
              <a:t>de</a:t>
            </a:r>
            <a:r>
              <a:rPr spc="-110" dirty="0"/>
              <a:t> </a:t>
            </a:r>
            <a:r>
              <a:rPr spc="-10" dirty="0"/>
              <a:t>gestion</a:t>
            </a:r>
            <a:r>
              <a:rPr spc="-105" dirty="0"/>
              <a:t> </a:t>
            </a:r>
            <a:r>
              <a:rPr spc="-20" dirty="0"/>
              <a:t>intégrée</a:t>
            </a:r>
            <a:r>
              <a:rPr spc="-110" dirty="0"/>
              <a:t> </a:t>
            </a:r>
            <a:r>
              <a:rPr spc="-100" dirty="0"/>
              <a:t>(PGI</a:t>
            </a:r>
            <a:r>
              <a:rPr spc="-110" dirty="0"/>
              <a:t> </a:t>
            </a:r>
            <a:r>
              <a:rPr spc="-20" dirty="0"/>
              <a:t>ou</a:t>
            </a:r>
            <a:r>
              <a:rPr spc="-110" dirty="0"/>
              <a:t> </a:t>
            </a:r>
            <a:r>
              <a:rPr spc="-10" dirty="0"/>
              <a:t>ERP</a:t>
            </a:r>
            <a:r>
              <a:rPr spc="-105" dirty="0"/>
              <a:t> </a:t>
            </a:r>
            <a:r>
              <a:rPr spc="-20" dirty="0"/>
              <a:t>en</a:t>
            </a:r>
            <a:r>
              <a:rPr spc="-110" dirty="0"/>
              <a:t> </a:t>
            </a:r>
            <a:r>
              <a:rPr spc="-50" dirty="0"/>
              <a:t>anglais)</a:t>
            </a:r>
          </a:p>
          <a:p>
            <a:pPr marL="6687820" marR="5080">
              <a:lnSpc>
                <a:spcPct val="125000"/>
              </a:lnSpc>
            </a:pPr>
            <a:r>
              <a:rPr spc="20" dirty="0"/>
              <a:t>Caisse</a:t>
            </a:r>
            <a:r>
              <a:rPr spc="15" dirty="0"/>
              <a:t> </a:t>
            </a:r>
            <a:r>
              <a:rPr spc="-15" dirty="0"/>
              <a:t>enregistreuse</a:t>
            </a:r>
            <a:r>
              <a:rPr spc="15" dirty="0"/>
              <a:t> </a:t>
            </a:r>
            <a:r>
              <a:rPr spc="-50" dirty="0"/>
              <a:t>numérique</a:t>
            </a:r>
            <a:r>
              <a:rPr spc="15" dirty="0"/>
              <a:t> </a:t>
            </a:r>
            <a:r>
              <a:rPr dirty="0"/>
              <a:t>&amp;</a:t>
            </a:r>
            <a:r>
              <a:rPr spc="15" dirty="0"/>
              <a:t> </a:t>
            </a:r>
            <a:r>
              <a:rPr spc="20" dirty="0"/>
              <a:t>connectée</a:t>
            </a:r>
            <a:r>
              <a:rPr spc="15" dirty="0"/>
              <a:t> </a:t>
            </a:r>
            <a:r>
              <a:rPr spc="-90" dirty="0"/>
              <a:t>(sur</a:t>
            </a:r>
            <a:r>
              <a:rPr spc="15" dirty="0"/>
              <a:t> </a:t>
            </a:r>
            <a:r>
              <a:rPr spc="-85" dirty="0"/>
              <a:t>un</a:t>
            </a:r>
            <a:r>
              <a:rPr spc="15" dirty="0"/>
              <a:t> </a:t>
            </a:r>
            <a:r>
              <a:rPr spc="-35" dirty="0"/>
              <a:t>même</a:t>
            </a:r>
            <a:r>
              <a:rPr spc="15" dirty="0"/>
              <a:t> </a:t>
            </a:r>
            <a:r>
              <a:rPr spc="-50" dirty="0"/>
              <a:t>projet,</a:t>
            </a:r>
            <a:r>
              <a:rPr spc="15" dirty="0"/>
              <a:t> </a:t>
            </a:r>
            <a:r>
              <a:rPr spc="-20" dirty="0"/>
              <a:t>ne</a:t>
            </a:r>
            <a:r>
              <a:rPr spc="15" dirty="0"/>
              <a:t> </a:t>
            </a:r>
            <a:r>
              <a:rPr spc="-10" dirty="0"/>
              <a:t>sera</a:t>
            </a:r>
            <a:r>
              <a:rPr spc="15" dirty="0"/>
              <a:t> </a:t>
            </a:r>
            <a:r>
              <a:rPr spc="-40" dirty="0"/>
              <a:t>retenu</a:t>
            </a:r>
            <a:r>
              <a:rPr spc="15" dirty="0"/>
              <a:t> </a:t>
            </a:r>
            <a:r>
              <a:rPr spc="-30" dirty="0"/>
              <a:t>qu’une</a:t>
            </a:r>
            <a:r>
              <a:rPr spc="15" dirty="0"/>
              <a:t> seule </a:t>
            </a:r>
            <a:r>
              <a:rPr spc="25" dirty="0"/>
              <a:t>caisse</a:t>
            </a:r>
            <a:r>
              <a:rPr spc="15" dirty="0"/>
              <a:t> </a:t>
            </a:r>
            <a:r>
              <a:rPr spc="-15" dirty="0"/>
              <a:t>dans</a:t>
            </a:r>
            <a:r>
              <a:rPr spc="20" dirty="0"/>
              <a:t> </a:t>
            </a:r>
            <a:r>
              <a:rPr spc="-20" dirty="0"/>
              <a:t>la</a:t>
            </a:r>
            <a:r>
              <a:rPr spc="15" dirty="0"/>
              <a:t> </a:t>
            </a:r>
            <a:r>
              <a:rPr spc="-45" dirty="0"/>
              <a:t>limite</a:t>
            </a:r>
            <a:r>
              <a:rPr spc="15" dirty="0"/>
              <a:t> </a:t>
            </a:r>
            <a:r>
              <a:rPr spc="30" dirty="0"/>
              <a:t>de </a:t>
            </a:r>
            <a:r>
              <a:rPr spc="-515" dirty="0"/>
              <a:t> </a:t>
            </a:r>
            <a:r>
              <a:rPr spc="-45" dirty="0"/>
              <a:t>1500€</a:t>
            </a:r>
            <a:r>
              <a:rPr spc="-110" dirty="0"/>
              <a:t> </a:t>
            </a:r>
            <a:r>
              <a:rPr spc="-40" dirty="0"/>
              <a:t>par</a:t>
            </a:r>
            <a:r>
              <a:rPr spc="-110" dirty="0"/>
              <a:t> </a:t>
            </a:r>
            <a:r>
              <a:rPr spc="-35" dirty="0"/>
              <a:t>matériel</a:t>
            </a:r>
            <a:r>
              <a:rPr spc="-110" dirty="0"/>
              <a:t> </a:t>
            </a:r>
            <a:r>
              <a:rPr dirty="0"/>
              <a:t>et</a:t>
            </a:r>
            <a:r>
              <a:rPr spc="-110" dirty="0"/>
              <a:t> </a:t>
            </a:r>
            <a:r>
              <a:rPr spc="-40" dirty="0"/>
              <a:t>devra</a:t>
            </a:r>
            <a:r>
              <a:rPr spc="-110" dirty="0"/>
              <a:t> </a:t>
            </a:r>
            <a:r>
              <a:rPr spc="-15" dirty="0"/>
              <a:t>être</a:t>
            </a:r>
            <a:r>
              <a:rPr spc="-110" dirty="0"/>
              <a:t> </a:t>
            </a:r>
            <a:r>
              <a:rPr spc="-5" dirty="0"/>
              <a:t>reliée</a:t>
            </a:r>
            <a:r>
              <a:rPr spc="-110" dirty="0"/>
              <a:t> </a:t>
            </a:r>
            <a:r>
              <a:rPr spc="-40" dirty="0"/>
              <a:t>à</a:t>
            </a:r>
            <a:r>
              <a:rPr spc="-105" dirty="0"/>
              <a:t> </a:t>
            </a:r>
            <a:r>
              <a:rPr spc="-85" dirty="0"/>
              <a:t>un</a:t>
            </a:r>
            <a:r>
              <a:rPr spc="-110" dirty="0"/>
              <a:t> </a:t>
            </a:r>
            <a:r>
              <a:rPr spc="-35" dirty="0"/>
              <a:t>projet</a:t>
            </a:r>
            <a:r>
              <a:rPr spc="-110" dirty="0"/>
              <a:t> </a:t>
            </a:r>
            <a:r>
              <a:rPr spc="30" dirty="0"/>
              <a:t>de</a:t>
            </a:r>
            <a:r>
              <a:rPr spc="-110" dirty="0"/>
              <a:t> </a:t>
            </a:r>
            <a:r>
              <a:rPr spc="-5" dirty="0"/>
              <a:t>site</a:t>
            </a:r>
            <a:r>
              <a:rPr spc="-110" dirty="0"/>
              <a:t> </a:t>
            </a:r>
            <a:r>
              <a:rPr spc="-30" dirty="0"/>
              <a:t>e-commerce)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290434">
              <a:lnSpc>
                <a:spcPct val="100000"/>
              </a:lnSpc>
              <a:spcBef>
                <a:spcPts val="114"/>
              </a:spcBef>
            </a:pPr>
            <a:r>
              <a:rPr spc="-50" dirty="0"/>
              <a:t>E</a:t>
            </a:r>
            <a:r>
              <a:rPr spc="-185" dirty="0"/>
              <a:t>n</a:t>
            </a:r>
            <a:r>
              <a:rPr spc="-110" dirty="0"/>
              <a:t>t</a:t>
            </a:r>
            <a:r>
              <a:rPr spc="-210" dirty="0"/>
              <a:t>r</a:t>
            </a:r>
            <a:r>
              <a:rPr spc="110" dirty="0"/>
              <a:t>e</a:t>
            </a:r>
            <a:r>
              <a:rPr spc="40" dirty="0"/>
              <a:t>p</a:t>
            </a:r>
            <a:r>
              <a:rPr spc="-210" dirty="0"/>
              <a:t>r</a:t>
            </a:r>
            <a:r>
              <a:rPr spc="-160" dirty="0"/>
              <a:t>i</a:t>
            </a:r>
            <a:r>
              <a:rPr spc="120" dirty="0"/>
              <a:t>s</a:t>
            </a:r>
            <a:r>
              <a:rPr spc="110" dirty="0"/>
              <a:t>e</a:t>
            </a:r>
            <a:r>
              <a:rPr spc="120" dirty="0"/>
              <a:t>s</a:t>
            </a:r>
            <a:r>
              <a:rPr spc="-305" dirty="0"/>
              <a:t>,</a:t>
            </a:r>
            <a:r>
              <a:rPr spc="-229" dirty="0"/>
              <a:t> </a:t>
            </a:r>
            <a:r>
              <a:rPr spc="40" dirty="0"/>
              <a:t>p</a:t>
            </a:r>
            <a:r>
              <a:rPr spc="-80" dirty="0"/>
              <a:t>a</a:t>
            </a:r>
            <a:r>
              <a:rPr spc="120" dirty="0"/>
              <a:t>ss</a:t>
            </a:r>
            <a:r>
              <a:rPr spc="110" dirty="0"/>
              <a:t>e</a:t>
            </a:r>
            <a:r>
              <a:rPr spc="30" dirty="0"/>
              <a:t>z</a:t>
            </a:r>
            <a:r>
              <a:rPr spc="-229" dirty="0"/>
              <a:t> </a:t>
            </a:r>
            <a:r>
              <a:rPr spc="-80" dirty="0"/>
              <a:t>a</a:t>
            </a:r>
            <a:r>
              <a:rPr spc="-170" dirty="0"/>
              <a:t>u</a:t>
            </a:r>
            <a:r>
              <a:rPr spc="-229" dirty="0"/>
              <a:t> </a:t>
            </a:r>
            <a:r>
              <a:rPr spc="-185" dirty="0"/>
              <a:t>n</a:t>
            </a:r>
            <a:r>
              <a:rPr spc="-175" dirty="0"/>
              <a:t>u</a:t>
            </a:r>
            <a:r>
              <a:rPr spc="-235" dirty="0"/>
              <a:t>m</a:t>
            </a:r>
            <a:r>
              <a:rPr spc="110" dirty="0"/>
              <a:t>é</a:t>
            </a:r>
            <a:r>
              <a:rPr spc="-210" dirty="0"/>
              <a:t>r</a:t>
            </a:r>
            <a:r>
              <a:rPr spc="-160" dirty="0"/>
              <a:t>i</a:t>
            </a:r>
            <a:r>
              <a:rPr spc="35" dirty="0"/>
              <a:t>q</a:t>
            </a:r>
            <a:r>
              <a:rPr spc="-175" dirty="0"/>
              <a:t>u</a:t>
            </a:r>
            <a:r>
              <a:rPr spc="114" dirty="0"/>
              <a:t>e</a:t>
            </a:r>
            <a:r>
              <a:rPr spc="-229" dirty="0"/>
              <a:t> </a:t>
            </a:r>
            <a:r>
              <a:rPr spc="-80" dirty="0"/>
              <a:t>a</a:t>
            </a:r>
            <a:r>
              <a:rPr spc="-235" dirty="0"/>
              <a:t>v</a:t>
            </a:r>
            <a:r>
              <a:rPr spc="110" dirty="0"/>
              <a:t>e</a:t>
            </a:r>
            <a:r>
              <a:rPr spc="270" dirty="0"/>
              <a:t>c</a:t>
            </a:r>
            <a:r>
              <a:rPr spc="-229" dirty="0"/>
              <a:t> </a:t>
            </a:r>
            <a:r>
              <a:rPr spc="5" dirty="0">
                <a:solidFill>
                  <a:srgbClr val="94C31F"/>
                </a:solidFill>
              </a:rPr>
              <a:t>l</a:t>
            </a:r>
            <a:r>
              <a:rPr spc="-75" dirty="0">
                <a:solidFill>
                  <a:srgbClr val="94C31F"/>
                </a:solidFill>
              </a:rPr>
              <a:t>a</a:t>
            </a:r>
            <a:r>
              <a:rPr spc="-229" dirty="0">
                <a:solidFill>
                  <a:srgbClr val="94C31F"/>
                </a:solidFill>
              </a:rPr>
              <a:t> </a:t>
            </a:r>
            <a:r>
              <a:rPr spc="-110" dirty="0">
                <a:solidFill>
                  <a:srgbClr val="94C31F"/>
                </a:solidFill>
              </a:rPr>
              <a:t>R</a:t>
            </a:r>
            <a:r>
              <a:rPr spc="110" dirty="0">
                <a:solidFill>
                  <a:srgbClr val="94C31F"/>
                </a:solidFill>
              </a:rPr>
              <a:t>é</a:t>
            </a:r>
            <a:r>
              <a:rPr spc="40" dirty="0">
                <a:solidFill>
                  <a:srgbClr val="94C31F"/>
                </a:solidFill>
              </a:rPr>
              <a:t>g</a:t>
            </a:r>
            <a:r>
              <a:rPr spc="-160" dirty="0">
                <a:solidFill>
                  <a:srgbClr val="94C31F"/>
                </a:solidFill>
              </a:rPr>
              <a:t>i</a:t>
            </a:r>
            <a:r>
              <a:rPr spc="105" dirty="0">
                <a:solidFill>
                  <a:srgbClr val="94C31F"/>
                </a:solidFill>
              </a:rPr>
              <a:t>o</a:t>
            </a:r>
            <a:r>
              <a:rPr spc="-180" dirty="0">
                <a:solidFill>
                  <a:srgbClr val="94C31F"/>
                </a:solidFill>
              </a:rPr>
              <a:t>n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499355" y="1313937"/>
            <a:ext cx="1164336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500" spc="-15" dirty="0">
                <a:latin typeface="Verdana"/>
                <a:cs typeface="Verdana"/>
              </a:rPr>
              <a:t>Dispositif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d’accompagnement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pour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35" dirty="0">
                <a:latin typeface="Verdana"/>
                <a:cs typeface="Verdana"/>
              </a:rPr>
              <a:t>les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entreprises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dans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leurs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projets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30" dirty="0">
                <a:latin typeface="Verdana"/>
                <a:cs typeface="Verdana"/>
              </a:rPr>
              <a:t>de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spc="-40" dirty="0">
                <a:latin typeface="Verdana"/>
                <a:cs typeface="Verdana"/>
              </a:rPr>
              <a:t>structuration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et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30" dirty="0">
                <a:latin typeface="Verdana"/>
                <a:cs typeface="Verdana"/>
              </a:rPr>
              <a:t>de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-45" dirty="0">
                <a:latin typeface="Verdana"/>
                <a:cs typeface="Verdana"/>
              </a:rPr>
              <a:t>transformation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-380" dirty="0">
                <a:latin typeface="Verdana"/>
                <a:cs typeface="Verdana"/>
              </a:rPr>
              <a:t>:</a:t>
            </a:r>
            <a:r>
              <a:rPr sz="1500" spc="-370" dirty="0">
                <a:latin typeface="Verdana"/>
                <a:cs typeface="Verdana"/>
              </a:rPr>
              <a:t> </a:t>
            </a:r>
            <a:r>
              <a:rPr sz="1500" spc="-35" dirty="0">
                <a:latin typeface="Verdana"/>
                <a:cs typeface="Verdana"/>
              </a:rPr>
              <a:t>2,5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-50" dirty="0">
                <a:latin typeface="Verdana"/>
                <a:cs typeface="Verdana"/>
              </a:rPr>
              <a:t>jours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réalisés </a:t>
            </a:r>
            <a:r>
              <a:rPr sz="1500" spc="-515" dirty="0">
                <a:latin typeface="Verdana"/>
                <a:cs typeface="Verdana"/>
              </a:rPr>
              <a:t> </a:t>
            </a:r>
            <a:r>
              <a:rPr sz="1500" spc="-40" dirty="0">
                <a:latin typeface="Verdana"/>
                <a:cs typeface="Verdana"/>
              </a:rPr>
              <a:t>par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85" dirty="0">
                <a:latin typeface="Verdana"/>
                <a:cs typeface="Verdana"/>
              </a:rPr>
              <a:t>un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5" dirty="0">
                <a:latin typeface="Verdana"/>
                <a:cs typeface="Verdana"/>
              </a:rPr>
              <a:t>conseiller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50" dirty="0">
                <a:latin typeface="Verdana"/>
                <a:cs typeface="Verdana"/>
              </a:rPr>
              <a:t>numérique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90" dirty="0">
                <a:latin typeface="Verdana"/>
                <a:cs typeface="Verdana"/>
              </a:rPr>
              <a:t>(CCI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ou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CMA)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145" dirty="0">
                <a:latin typeface="Verdana"/>
                <a:cs typeface="Verdana"/>
              </a:rPr>
              <a:t>,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en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deux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étapes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380" dirty="0">
                <a:latin typeface="Verdana"/>
                <a:cs typeface="Verdana"/>
              </a:rPr>
              <a:t>:</a:t>
            </a:r>
            <a:endParaRPr sz="1500">
              <a:latin typeface="Verdana"/>
              <a:cs typeface="Verdana"/>
            </a:endParaRPr>
          </a:p>
          <a:p>
            <a:pPr marL="144780" indent="-132715">
              <a:lnSpc>
                <a:spcPct val="100000"/>
              </a:lnSpc>
              <a:spcBef>
                <a:spcPts val="450"/>
              </a:spcBef>
              <a:buChar char="•"/>
              <a:tabLst>
                <a:tab pos="145415" algn="l"/>
              </a:tabLst>
            </a:pPr>
            <a:r>
              <a:rPr sz="1500" spc="-40" dirty="0">
                <a:latin typeface="Verdana"/>
                <a:cs typeface="Verdana"/>
              </a:rPr>
              <a:t>une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50" dirty="0">
                <a:latin typeface="Verdana"/>
                <a:cs typeface="Verdana"/>
              </a:rPr>
              <a:t>demi-journée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pour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35" dirty="0">
                <a:latin typeface="Verdana"/>
                <a:cs typeface="Verdana"/>
              </a:rPr>
              <a:t>évaluer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35" dirty="0">
                <a:latin typeface="Verdana"/>
                <a:cs typeface="Verdana"/>
              </a:rPr>
              <a:t>les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5" dirty="0">
                <a:latin typeface="Verdana"/>
                <a:cs typeface="Verdana"/>
              </a:rPr>
              <a:t>usages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30" dirty="0">
                <a:latin typeface="Verdana"/>
                <a:cs typeface="Verdana"/>
              </a:rPr>
              <a:t>de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l’entreprise,</a:t>
            </a:r>
            <a:endParaRPr sz="1500">
              <a:latin typeface="Verdana"/>
              <a:cs typeface="Verdana"/>
            </a:endParaRPr>
          </a:p>
          <a:p>
            <a:pPr marL="144780" indent="-132715">
              <a:lnSpc>
                <a:spcPct val="100000"/>
              </a:lnSpc>
              <a:spcBef>
                <a:spcPts val="450"/>
              </a:spcBef>
              <a:buChar char="•"/>
              <a:tabLst>
                <a:tab pos="145415" algn="l"/>
              </a:tabLst>
            </a:pPr>
            <a:r>
              <a:rPr sz="1500" spc="15" dirty="0">
                <a:latin typeface="Verdana"/>
                <a:cs typeface="Verdana"/>
              </a:rPr>
              <a:t>2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50" dirty="0">
                <a:latin typeface="Verdana"/>
                <a:cs typeface="Verdana"/>
              </a:rPr>
              <a:t>jours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pour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établir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85" dirty="0">
                <a:latin typeface="Verdana"/>
                <a:cs typeface="Verdana"/>
              </a:rPr>
              <a:t>un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plan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d’actions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adapté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et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l’accompagner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dans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5" dirty="0">
                <a:latin typeface="Verdana"/>
                <a:cs typeface="Verdana"/>
              </a:rPr>
              <a:t>sa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mise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en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45" dirty="0">
                <a:latin typeface="Verdana"/>
                <a:cs typeface="Verdana"/>
              </a:rPr>
              <a:t>œuvre.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78448" y="7368278"/>
            <a:ext cx="28143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50" dirty="0">
                <a:latin typeface="Tahoma"/>
                <a:cs typeface="Tahoma"/>
              </a:rPr>
              <a:t>CYBER</a:t>
            </a:r>
            <a:r>
              <a:rPr sz="2500" b="1" spc="-145" dirty="0">
                <a:latin typeface="Tahoma"/>
                <a:cs typeface="Tahoma"/>
              </a:rPr>
              <a:t> </a:t>
            </a:r>
            <a:r>
              <a:rPr sz="2500" b="1" spc="-20" dirty="0">
                <a:latin typeface="Tahoma"/>
                <a:cs typeface="Tahoma"/>
              </a:rPr>
              <a:t>SÉCURITÉ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300895" y="6968823"/>
            <a:ext cx="33623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35" dirty="0">
                <a:latin typeface="Verdana"/>
                <a:cs typeface="Verdana"/>
              </a:rPr>
              <a:t>Pass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Cyber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Investissement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00895" y="7620844"/>
            <a:ext cx="27406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35" dirty="0">
                <a:latin typeface="Verdana"/>
                <a:cs typeface="Verdana"/>
              </a:rPr>
              <a:t>Pass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Cyber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Formation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00895" y="8345231"/>
            <a:ext cx="3531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65" dirty="0">
                <a:latin typeface="Verdana"/>
                <a:cs typeface="Verdana"/>
              </a:rPr>
              <a:t>P</a:t>
            </a:r>
            <a:r>
              <a:rPr sz="2000" spc="-55" dirty="0">
                <a:latin typeface="Verdana"/>
                <a:cs typeface="Verdana"/>
              </a:rPr>
              <a:t>a</a:t>
            </a:r>
            <a:r>
              <a:rPr sz="2000" spc="65" dirty="0">
                <a:latin typeface="Verdana"/>
                <a:cs typeface="Verdana"/>
              </a:rPr>
              <a:t>s</a:t>
            </a:r>
            <a:r>
              <a:rPr sz="2000" spc="70" dirty="0">
                <a:latin typeface="Verdana"/>
                <a:cs typeface="Verdana"/>
              </a:rPr>
              <a:t>s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90" dirty="0">
                <a:latin typeface="Verdana"/>
                <a:cs typeface="Verdana"/>
              </a:rPr>
              <a:t>C</a:t>
            </a:r>
            <a:r>
              <a:rPr sz="2000" spc="-95" dirty="0">
                <a:latin typeface="Verdana"/>
                <a:cs typeface="Verdana"/>
              </a:rPr>
              <a:t>y</a:t>
            </a:r>
            <a:r>
              <a:rPr sz="2000" spc="15" dirty="0">
                <a:latin typeface="Verdana"/>
                <a:cs typeface="Verdana"/>
              </a:rPr>
              <a:t>b</a:t>
            </a:r>
            <a:r>
              <a:rPr sz="2000" spc="60" dirty="0">
                <a:latin typeface="Verdana"/>
                <a:cs typeface="Verdana"/>
              </a:rPr>
              <a:t>e</a:t>
            </a:r>
            <a:r>
              <a:rPr sz="2000" spc="-130" dirty="0">
                <a:latin typeface="Verdana"/>
                <a:cs typeface="Verdana"/>
              </a:rPr>
              <a:t>r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S</a:t>
            </a:r>
            <a:r>
              <a:rPr sz="2000" spc="60" dirty="0">
                <a:latin typeface="Verdana"/>
                <a:cs typeface="Verdana"/>
              </a:rPr>
              <a:t>é</a:t>
            </a:r>
            <a:r>
              <a:rPr sz="2000" spc="155" dirty="0">
                <a:latin typeface="Verdana"/>
                <a:cs typeface="Verdana"/>
              </a:rPr>
              <a:t>c</a:t>
            </a:r>
            <a:r>
              <a:rPr sz="2000" spc="-114" dirty="0">
                <a:latin typeface="Verdana"/>
                <a:cs typeface="Verdana"/>
              </a:rPr>
              <a:t>u</a:t>
            </a:r>
            <a:r>
              <a:rPr sz="2000" spc="-135" dirty="0">
                <a:latin typeface="Verdana"/>
                <a:cs typeface="Verdana"/>
              </a:rPr>
              <a:t>r</a:t>
            </a:r>
            <a:r>
              <a:rPr sz="2000" spc="-100" dirty="0">
                <a:latin typeface="Verdana"/>
                <a:cs typeface="Verdana"/>
              </a:rPr>
              <a:t>i</a:t>
            </a:r>
            <a:r>
              <a:rPr sz="2000" spc="-75" dirty="0">
                <a:latin typeface="Verdana"/>
                <a:cs typeface="Verdana"/>
              </a:rPr>
              <a:t>t</a:t>
            </a:r>
            <a:r>
              <a:rPr sz="2000" spc="65" dirty="0">
                <a:latin typeface="Verdana"/>
                <a:cs typeface="Verdana"/>
              </a:rPr>
              <a:t>é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90" dirty="0">
                <a:latin typeface="Verdana"/>
                <a:cs typeface="Verdana"/>
              </a:rPr>
              <a:t>C</a:t>
            </a:r>
            <a:r>
              <a:rPr sz="2000" spc="55" dirty="0">
                <a:latin typeface="Verdana"/>
                <a:cs typeface="Verdana"/>
              </a:rPr>
              <a:t>o</a:t>
            </a:r>
            <a:r>
              <a:rPr sz="2000" spc="-120" dirty="0">
                <a:latin typeface="Verdana"/>
                <a:cs typeface="Verdana"/>
              </a:rPr>
              <a:t>n</a:t>
            </a:r>
            <a:r>
              <a:rPr sz="2000" spc="65" dirty="0">
                <a:latin typeface="Verdana"/>
                <a:cs typeface="Verdana"/>
              </a:rPr>
              <a:t>s</a:t>
            </a:r>
            <a:r>
              <a:rPr sz="2000" spc="60" dirty="0">
                <a:latin typeface="Verdana"/>
                <a:cs typeface="Verdana"/>
              </a:rPr>
              <a:t>e</a:t>
            </a:r>
            <a:r>
              <a:rPr sz="2000" spc="-100" dirty="0">
                <a:latin typeface="Verdana"/>
                <a:cs typeface="Verdana"/>
              </a:rPr>
              <a:t>i</a:t>
            </a:r>
            <a:r>
              <a:rPr sz="2000" spc="5" dirty="0">
                <a:latin typeface="Verdana"/>
                <a:cs typeface="Verdana"/>
              </a:rPr>
              <a:t>l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81938" y="6817410"/>
            <a:ext cx="10367645" cy="1276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1225" marR="10795">
              <a:lnSpc>
                <a:spcPct val="125000"/>
              </a:lnSpc>
              <a:spcBef>
                <a:spcPts val="100"/>
              </a:spcBef>
            </a:pPr>
            <a:r>
              <a:rPr sz="1500" spc="5" dirty="0">
                <a:latin typeface="Verdana"/>
                <a:cs typeface="Verdana"/>
              </a:rPr>
              <a:t>Accompagner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35" dirty="0">
                <a:latin typeface="Verdana"/>
                <a:cs typeface="Verdana"/>
              </a:rPr>
              <a:t>les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entreprises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s'engageant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dans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85" dirty="0">
                <a:latin typeface="Verdana"/>
                <a:cs typeface="Verdana"/>
              </a:rPr>
              <a:t>un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plan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d'investissement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en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40" dirty="0">
                <a:latin typeface="Verdana"/>
                <a:cs typeface="Verdana"/>
              </a:rPr>
              <a:t>matière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30" dirty="0">
                <a:latin typeface="Verdana"/>
                <a:cs typeface="Verdana"/>
              </a:rPr>
              <a:t>de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Cybersécurité </a:t>
            </a:r>
            <a:r>
              <a:rPr sz="1500" spc="-509" dirty="0">
                <a:latin typeface="Verdana"/>
                <a:cs typeface="Verdana"/>
              </a:rPr>
              <a:t> </a:t>
            </a:r>
            <a:r>
              <a:rPr sz="1500" spc="-35" dirty="0">
                <a:latin typeface="Verdana"/>
                <a:cs typeface="Verdana"/>
              </a:rPr>
              <a:t>(investissements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matériels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et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incorporels)</a:t>
            </a:r>
            <a:endParaRPr sz="1500">
              <a:latin typeface="Verdana"/>
              <a:cs typeface="Verdana"/>
            </a:endParaRPr>
          </a:p>
          <a:p>
            <a:pPr marL="12700" marR="5080">
              <a:lnSpc>
                <a:spcPct val="125000"/>
              </a:lnSpc>
              <a:spcBef>
                <a:spcPts val="850"/>
              </a:spcBef>
            </a:pPr>
            <a:r>
              <a:rPr sz="1500" spc="-30" dirty="0">
                <a:latin typeface="Verdana"/>
                <a:cs typeface="Verdana"/>
              </a:rPr>
              <a:t>Former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40" dirty="0">
                <a:latin typeface="Verdana"/>
                <a:cs typeface="Verdana"/>
              </a:rPr>
              <a:t>des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référents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en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entreprise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45" dirty="0">
                <a:latin typeface="Verdana"/>
                <a:cs typeface="Verdana"/>
              </a:rPr>
              <a:t>sur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30" dirty="0">
                <a:latin typeface="Verdana"/>
                <a:cs typeface="Verdana"/>
              </a:rPr>
              <a:t>3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axes</a:t>
            </a:r>
            <a:r>
              <a:rPr sz="1500" spc="315" dirty="0">
                <a:latin typeface="Verdana"/>
                <a:cs typeface="Verdana"/>
              </a:rPr>
              <a:t> </a:t>
            </a:r>
            <a:r>
              <a:rPr sz="1500" spc="-380" dirty="0">
                <a:latin typeface="Verdana"/>
                <a:cs typeface="Verdana"/>
              </a:rPr>
              <a:t>:</a:t>
            </a:r>
            <a:r>
              <a:rPr sz="1500" spc="-250" dirty="0">
                <a:latin typeface="Verdana"/>
                <a:cs typeface="Verdana"/>
              </a:rPr>
              <a:t> </a:t>
            </a:r>
            <a:r>
              <a:rPr sz="1500" spc="-40" dirty="0">
                <a:latin typeface="Verdana"/>
                <a:cs typeface="Verdana"/>
              </a:rPr>
              <a:t>La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cybersécurité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380" dirty="0">
                <a:latin typeface="Verdana"/>
                <a:cs typeface="Verdana"/>
              </a:rPr>
              <a:t>:</a:t>
            </a:r>
            <a:r>
              <a:rPr sz="1500" spc="-25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Bonnes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35" dirty="0">
                <a:latin typeface="Verdana"/>
                <a:cs typeface="Verdana"/>
              </a:rPr>
              <a:t>pratiques,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notions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30" dirty="0">
                <a:latin typeface="Verdana"/>
                <a:cs typeface="Verdana"/>
              </a:rPr>
              <a:t>de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base,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55" dirty="0">
                <a:latin typeface="Verdana"/>
                <a:cs typeface="Verdana"/>
              </a:rPr>
              <a:t>enjeux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et </a:t>
            </a:r>
            <a:r>
              <a:rPr sz="1500" spc="-515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droits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communs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//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L’hygiène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45" dirty="0">
                <a:latin typeface="Verdana"/>
                <a:cs typeface="Verdana"/>
              </a:rPr>
              <a:t>informatique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pour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35" dirty="0">
                <a:latin typeface="Verdana"/>
                <a:cs typeface="Verdana"/>
              </a:rPr>
              <a:t>les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35" dirty="0">
                <a:latin typeface="Verdana"/>
                <a:cs typeface="Verdana"/>
              </a:rPr>
              <a:t>utilisateurs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//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40" dirty="0">
                <a:latin typeface="Verdana"/>
                <a:cs typeface="Verdana"/>
              </a:rPr>
              <a:t>La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gestion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et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l’organisation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30" dirty="0">
                <a:latin typeface="Verdana"/>
                <a:cs typeface="Verdana"/>
              </a:rPr>
              <a:t>de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la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cybersécurité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804238" y="8189593"/>
            <a:ext cx="9062085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500" spc="5" dirty="0">
                <a:latin typeface="Verdana"/>
                <a:cs typeface="Verdana"/>
              </a:rPr>
              <a:t>Accompagner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35" dirty="0">
                <a:latin typeface="Verdana"/>
                <a:cs typeface="Verdana"/>
              </a:rPr>
              <a:t>les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entreprises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60" dirty="0">
                <a:latin typeface="Verdana"/>
                <a:cs typeface="Verdana"/>
              </a:rPr>
              <a:t>au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déploiement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50" dirty="0">
                <a:latin typeface="Verdana"/>
                <a:cs typeface="Verdana"/>
              </a:rPr>
              <a:t>d'une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spc="-35" dirty="0">
                <a:latin typeface="Verdana"/>
                <a:cs typeface="Verdana"/>
              </a:rPr>
              <a:t>organisation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efficiente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en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spc="-40" dirty="0">
                <a:latin typeface="Verdana"/>
                <a:cs typeface="Verdana"/>
              </a:rPr>
              <a:t>matière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30" dirty="0">
                <a:latin typeface="Verdana"/>
                <a:cs typeface="Verdana"/>
              </a:rPr>
              <a:t>de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sécurité </a:t>
            </a:r>
            <a:r>
              <a:rPr sz="1500" spc="-515" dirty="0">
                <a:latin typeface="Verdana"/>
                <a:cs typeface="Verdana"/>
              </a:rPr>
              <a:t> </a:t>
            </a:r>
            <a:r>
              <a:rPr sz="1500" spc="-45" dirty="0">
                <a:latin typeface="Verdana"/>
                <a:cs typeface="Verdana"/>
              </a:rPr>
              <a:t>informatique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75" dirty="0">
                <a:latin typeface="Verdana"/>
                <a:cs typeface="Verdana"/>
              </a:rPr>
              <a:t>via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40" dirty="0">
                <a:latin typeface="Verdana"/>
                <a:cs typeface="Verdana"/>
              </a:rPr>
              <a:t>des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audits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ou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5" dirty="0">
                <a:latin typeface="Verdana"/>
                <a:cs typeface="Verdana"/>
              </a:rPr>
              <a:t>études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techniques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45" dirty="0">
                <a:latin typeface="Verdana"/>
                <a:cs typeface="Verdana"/>
              </a:rPr>
              <a:t>d'évaluation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et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30" dirty="0">
                <a:latin typeface="Verdana"/>
                <a:cs typeface="Verdana"/>
              </a:rPr>
              <a:t>de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préconisations.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266515" y="1393312"/>
            <a:ext cx="0" cy="1085850"/>
          </a:xfrm>
          <a:custGeom>
            <a:avLst/>
            <a:gdLst/>
            <a:ahLst/>
            <a:cxnLst/>
            <a:rect l="l" t="t" r="r" b="b"/>
            <a:pathLst>
              <a:path h="1085850">
                <a:moveTo>
                  <a:pt x="0" y="0"/>
                </a:moveTo>
                <a:lnTo>
                  <a:pt x="0" y="1085849"/>
                </a:lnTo>
              </a:path>
            </a:pathLst>
          </a:custGeom>
          <a:ln w="38099">
            <a:solidFill>
              <a:srgbClr val="94C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47442" y="3075047"/>
            <a:ext cx="19050" cy="3220085"/>
          </a:xfrm>
          <a:custGeom>
            <a:avLst/>
            <a:gdLst/>
            <a:ahLst/>
            <a:cxnLst/>
            <a:rect l="l" t="t" r="r" b="b"/>
            <a:pathLst>
              <a:path w="19050" h="3220085">
                <a:moveTo>
                  <a:pt x="19036" y="0"/>
                </a:moveTo>
                <a:lnTo>
                  <a:pt x="0" y="3219465"/>
                </a:lnTo>
              </a:path>
            </a:pathLst>
          </a:custGeom>
          <a:ln w="38073">
            <a:solidFill>
              <a:srgbClr val="94C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19849" y="6892582"/>
            <a:ext cx="0" cy="1896110"/>
          </a:xfrm>
          <a:custGeom>
            <a:avLst/>
            <a:gdLst/>
            <a:ahLst/>
            <a:cxnLst/>
            <a:rect l="l" t="t" r="r" b="b"/>
            <a:pathLst>
              <a:path h="1896109">
                <a:moveTo>
                  <a:pt x="0" y="0"/>
                </a:moveTo>
                <a:lnTo>
                  <a:pt x="0" y="1895520"/>
                </a:lnTo>
              </a:path>
            </a:pathLst>
          </a:custGeom>
          <a:ln w="38195">
            <a:solidFill>
              <a:srgbClr val="94C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Pass</a:t>
            </a:r>
            <a:r>
              <a:rPr lang="fr-FR" dirty="0"/>
              <a:t> </a:t>
            </a:r>
            <a:r>
              <a:rPr lang="fr-FR" dirty="0" smtClean="0"/>
              <a:t>Cyber Conseil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fr-FR" sz="3600" dirty="0"/>
              <a:t>Faciliter le déploiement d’une réelle organisation efficiente en matière de sécurité informatique</a:t>
            </a:r>
            <a:endParaRPr lang="fr-FR" sz="3600" dirty="0">
              <a:sym typeface="Webdings" panose="05030102010509060703" pitchFamily="18" charset="2"/>
            </a:endParaRPr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fr-FR" sz="3600" b="1" dirty="0"/>
              <a:t>Prestation d’études et conseils </a:t>
            </a:r>
            <a:r>
              <a:rPr lang="fr-FR" sz="3600" dirty="0"/>
              <a:t> menée par un ou des prestataires spécialisés labélisés : consultants en organisation cyber.  </a:t>
            </a:r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fr-FR" sz="3600" b="1" dirty="0">
                <a:solidFill>
                  <a:srgbClr val="93C11F"/>
                </a:solidFill>
              </a:rPr>
              <a:t>La Région finance 50% des prestations des consultants dans la limite d’un plafond de 10 000 € HT de </a:t>
            </a:r>
            <a:r>
              <a:rPr lang="fr-FR" sz="3600" b="1" dirty="0">
                <a:solidFill>
                  <a:srgbClr val="93C11F"/>
                </a:solidFill>
              </a:rPr>
              <a:t>prestations</a:t>
            </a:r>
            <a:endParaRPr lang="fr-FR" sz="3600" dirty="0"/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fr-FR" sz="3600" dirty="0"/>
              <a:t>Objectifs : 50 audits / an</a:t>
            </a:r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fr-FR" sz="3600" dirty="0"/>
              <a:t>Dispositif mis en œuvre par Hauts-de-France Innovation Développement. </a:t>
            </a:r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fr-FR" sz="3600" b="1" dirty="0"/>
              <a:t>Contact : Hauts-de-France Innovation Développement </a:t>
            </a:r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fr-FR" sz="3600" b="1" dirty="0">
                <a:hlinkClick r:id="rId2"/>
              </a:rPr>
              <a:t>http://www.hautsdefrance-id.fr/pass-cyber-conseil</a:t>
            </a:r>
            <a:r>
              <a:rPr lang="fr-FR" sz="3600" b="1" dirty="0">
                <a:hlinkClick r:id="rId2"/>
              </a:rPr>
              <a:t>/</a:t>
            </a:r>
            <a:r>
              <a:rPr lang="fr-FR" sz="3600" b="1" dirty="0"/>
              <a:t> </a:t>
            </a:r>
            <a:endParaRPr lang="fr-FR" sz="3600" b="1" dirty="0"/>
          </a:p>
          <a:p>
            <a:pPr>
              <a:lnSpc>
                <a:spcPct val="150000"/>
              </a:lnSpc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6032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Pass</a:t>
            </a:r>
            <a:r>
              <a:rPr lang="fr-FR" dirty="0"/>
              <a:t> Cyber </a:t>
            </a:r>
            <a:r>
              <a:rPr lang="fr-FR" dirty="0" smtClean="0"/>
              <a:t>Investissement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3000" b="1" dirty="0"/>
              <a:t>Pour les entreprises ayant décidé d’un investissement en matière de </a:t>
            </a:r>
            <a:r>
              <a:rPr lang="fr-FR" sz="3000" b="1" dirty="0" err="1"/>
              <a:t>Cybersécurité</a:t>
            </a:r>
            <a:r>
              <a:rPr lang="fr-FR" sz="3000" dirty="0"/>
              <a:t>, de préférence suite aux préconisations d’un audit dédié, </a:t>
            </a:r>
          </a:p>
          <a:p>
            <a:endParaRPr lang="fr-FR" sz="3000" dirty="0"/>
          </a:p>
          <a:p>
            <a:r>
              <a:rPr lang="fr-FR" sz="3000" b="1" dirty="0"/>
              <a:t>participation de la Région au</a:t>
            </a:r>
            <a:r>
              <a:rPr lang="fr-FR" sz="3000" dirty="0"/>
              <a:t> </a:t>
            </a:r>
            <a:r>
              <a:rPr lang="fr-FR" sz="3000" b="1" dirty="0">
                <a:solidFill>
                  <a:srgbClr val="93C11F"/>
                </a:solidFill>
              </a:rPr>
              <a:t>financement à hauteur de 30 % des investissements éligibles dans la limite d’un plafond de </a:t>
            </a:r>
            <a:r>
              <a:rPr lang="fr-FR" sz="3000" b="1" dirty="0">
                <a:solidFill>
                  <a:srgbClr val="93C11F"/>
                </a:solidFill>
              </a:rPr>
              <a:t>4 </a:t>
            </a:r>
            <a:r>
              <a:rPr lang="fr-FR" sz="3000" b="1" dirty="0">
                <a:solidFill>
                  <a:srgbClr val="93C11F"/>
                </a:solidFill>
              </a:rPr>
              <a:t>8</a:t>
            </a:r>
            <a:r>
              <a:rPr lang="fr-FR" sz="3000" b="1" dirty="0">
                <a:solidFill>
                  <a:srgbClr val="93C11F"/>
                </a:solidFill>
              </a:rPr>
              <a:t>00 </a:t>
            </a:r>
            <a:r>
              <a:rPr lang="fr-FR" sz="3000" b="1" dirty="0">
                <a:solidFill>
                  <a:srgbClr val="93C11F"/>
                </a:solidFill>
              </a:rPr>
              <a:t>€ HT, sous forme de subvention.  </a:t>
            </a:r>
          </a:p>
          <a:p>
            <a:endParaRPr lang="fr-FR" sz="3000" dirty="0"/>
          </a:p>
          <a:p>
            <a:r>
              <a:rPr lang="fr-FR" sz="3000" b="1" dirty="0"/>
              <a:t>Exemples d’investissements éligibles  :</a:t>
            </a:r>
            <a:endParaRPr lang="fr-FR" sz="3000" dirty="0"/>
          </a:p>
          <a:p>
            <a:pPr lvl="1"/>
            <a:r>
              <a:rPr lang="fr-FR" sz="3000" dirty="0"/>
              <a:t>Montée en version des logiciels, de l’OS, des bases de données, du serveur web</a:t>
            </a:r>
          </a:p>
          <a:p>
            <a:pPr lvl="1"/>
            <a:r>
              <a:rPr lang="fr-FR" sz="3000" dirty="0"/>
              <a:t>Conception et développement d’un dispositif de sécurité</a:t>
            </a:r>
          </a:p>
          <a:p>
            <a:pPr lvl="1"/>
            <a:r>
              <a:rPr lang="fr-FR" sz="3000" dirty="0"/>
              <a:t>Conception de solutions de cyber veille</a:t>
            </a:r>
          </a:p>
          <a:p>
            <a:pPr lvl="1"/>
            <a:r>
              <a:rPr lang="fr-FR" sz="3000" dirty="0"/>
              <a:t>Mise en conformité aux règlements RGPD, RGS ou encore la directive NIS. </a:t>
            </a:r>
          </a:p>
          <a:p>
            <a:pPr lvl="1"/>
            <a:r>
              <a:rPr lang="fr-FR" sz="3000" dirty="0"/>
              <a:t>Investissements matériels (ex : matériel de protection, caméra, capteurs)</a:t>
            </a:r>
          </a:p>
          <a:p>
            <a:endParaRPr lang="fr-FR" sz="3000" dirty="0"/>
          </a:p>
          <a:p>
            <a:r>
              <a:rPr lang="fr-FR" sz="3000" b="1" dirty="0"/>
              <a:t>Pilotage par le Conseil Régional  </a:t>
            </a:r>
            <a:r>
              <a:rPr lang="fr-FR" sz="3000" b="1" dirty="0"/>
              <a:t>: </a:t>
            </a:r>
            <a:r>
              <a:rPr lang="fr-FR" sz="3000" b="1" dirty="0">
                <a:hlinkClick r:id="rId2"/>
              </a:rPr>
              <a:t>https://</a:t>
            </a:r>
            <a:r>
              <a:rPr lang="fr-FR" sz="3000" b="1" dirty="0">
                <a:hlinkClick r:id="rId2"/>
              </a:rPr>
              <a:t>guide-aides.hautsdefrance.fr/aide866</a:t>
            </a:r>
            <a:r>
              <a:rPr lang="fr-FR" sz="3000" b="1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8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D8A4A1-C181-00A1-72F3-560044073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idx="4294967295"/>
          </p:nvPr>
        </p:nvSpPr>
        <p:spPr>
          <a:xfrm>
            <a:off x="3422073" y="4059196"/>
            <a:ext cx="13716000" cy="2363231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6000" cap="all" dirty="0">
                <a:latin typeface="Biome" panose="020B0503030204020804" pitchFamily="34" charset="0"/>
                <a:cs typeface="Biome" panose="020B0503030204020804" pitchFamily="34" charset="0"/>
              </a:rPr>
              <a:t>EDIH </a:t>
            </a:r>
            <a:r>
              <a:rPr lang="fr-FR" sz="6000" cap="all" dirty="0" err="1">
                <a:latin typeface="Biome" panose="020B0503030204020804" pitchFamily="34" charset="0"/>
                <a:cs typeface="Biome" panose="020B0503030204020804" pitchFamily="34" charset="0"/>
              </a:rPr>
              <a:t>HdF</a:t>
            </a:r>
            <a:r>
              <a:rPr lang="fr-FR" sz="6000" cap="all" dirty="0">
                <a:latin typeface="Biome" panose="020B0503030204020804" pitchFamily="34" charset="0"/>
                <a:cs typeface="Biome" panose="020B0503030204020804" pitchFamily="34" charset="0"/>
              </a:rPr>
              <a:t> - </a:t>
            </a:r>
            <a:r>
              <a:rPr lang="fr-FR" sz="6000" cap="all" dirty="0" err="1">
                <a:latin typeface="Biome" panose="020B0503030204020804" pitchFamily="34" charset="0"/>
                <a:cs typeface="Biome" panose="020B0503030204020804" pitchFamily="34" charset="0"/>
              </a:rPr>
              <a:t>greenpowerIT</a:t>
            </a:r>
            <a:r>
              <a:rPr lang="fr-FR" sz="6000" cap="all" dirty="0">
                <a:latin typeface="Biome" panose="020B0503030204020804" pitchFamily="34" charset="0"/>
                <a:cs typeface="Biome" panose="020B0503030204020804" pitchFamily="34" charset="0"/>
              </a:rPr>
              <a:t/>
            </a:r>
            <a:br>
              <a:rPr lang="fr-FR" sz="6000" cap="all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fr-FR" sz="6000" cap="all" dirty="0">
                <a:latin typeface="Biome" panose="020B0503030204020804" pitchFamily="34" charset="0"/>
                <a:cs typeface="Biome" panose="020B0503030204020804" pitchFamily="34" charset="0"/>
              </a:rPr>
              <a:t>Région Hauts-de-France</a:t>
            </a:r>
            <a:r>
              <a:rPr lang="fr-FR" sz="6000" b="1" kern="1200" dirty="0">
                <a:solidFill>
                  <a:srgbClr val="0B3337"/>
                </a:solidFill>
                <a:latin typeface="Arca Majora 2 Heavy" panose="00000A00000000000000" pitchFamily="2" charset="0"/>
                <a:ea typeface="+mn-ea"/>
                <a:cs typeface="+mn-cs"/>
              </a:rPr>
              <a:t/>
            </a:r>
            <a:br>
              <a:rPr lang="fr-FR" sz="6000" b="1" kern="1200" dirty="0">
                <a:solidFill>
                  <a:srgbClr val="0B3337"/>
                </a:solidFill>
                <a:latin typeface="Arca Majora 2 Heavy" panose="00000A00000000000000" pitchFamily="2" charset="0"/>
                <a:ea typeface="+mn-ea"/>
                <a:cs typeface="+mn-cs"/>
              </a:rPr>
            </a:br>
            <a:r>
              <a:rPr lang="fr-FR" sz="3600" dirty="0">
                <a:latin typeface="Biome" panose="020B0503030204020804" pitchFamily="34" charset="0"/>
                <a:cs typeface="Biome" panose="020B0503030204020804" pitchFamily="34" charset="0"/>
              </a:rPr>
              <a:t/>
            </a:r>
            <a:br>
              <a:rPr lang="fr-FR" sz="3600" dirty="0">
                <a:latin typeface="Biome" panose="020B0503030204020804" pitchFamily="34" charset="0"/>
                <a:cs typeface="Biome" panose="020B0503030204020804" pitchFamily="34" charset="0"/>
              </a:rPr>
            </a:br>
            <a:endParaRPr lang="fr-FR" sz="6000" cap="all" dirty="0">
              <a:latin typeface="Biome Light" panose="020B0502040204020203" pitchFamily="34" charset="0"/>
              <a:cs typeface="Biome Light" panose="020B0502040204020203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0CAD18-FD90-C4F5-EC9F-ED83CD4E4B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4294967295"/>
          </p:nvPr>
        </p:nvSpPr>
        <p:spPr>
          <a:xfrm>
            <a:off x="8645236" y="7190726"/>
            <a:ext cx="8492837" cy="737754"/>
          </a:xfrm>
        </p:spPr>
        <p:txBody>
          <a:bodyPr>
            <a:normAutofit/>
          </a:bodyPr>
          <a:lstStyle/>
          <a:p>
            <a:pPr algn="r"/>
            <a:r>
              <a:rPr lang="fr-FR" sz="3000" dirty="0">
                <a:solidFill>
                  <a:srgbClr val="00ADB5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23/05/2023</a:t>
            </a:r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39B644AF-EA9A-45CE-FF44-95968029FB3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92994" y="8765382"/>
            <a:ext cx="3471863" cy="15216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32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1D91C4F-0737-BFE5-6D97-604D9D9CCA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654" y="180109"/>
            <a:ext cx="14755092" cy="471056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dirty="0">
                <a:solidFill>
                  <a:srgbClr val="00ADB5"/>
                </a:solidFill>
                <a:latin typeface="Aquatico" panose="00000500000000000000" pitchFamily="50" charset="0"/>
              </a:rPr>
              <a:t>EDIH - Offres de services aux collectivités  </a:t>
            </a:r>
          </a:p>
        </p:txBody>
      </p:sp>
      <p:sp>
        <p:nvSpPr>
          <p:cNvPr id="2" name="Espace réservé du contenu 5">
            <a:extLst>
              <a:ext uri="{FF2B5EF4-FFF2-40B4-BE49-F238E27FC236}">
                <a16:creationId xmlns:a16="http://schemas.microsoft.com/office/drawing/2014/main" id="{4CA3A665-97E6-7F97-C4BD-F8A881C81A4F}"/>
              </a:ext>
            </a:extLst>
          </p:cNvPr>
          <p:cNvSpPr txBox="1">
            <a:spLocks/>
          </p:cNvSpPr>
          <p:nvPr/>
        </p:nvSpPr>
        <p:spPr>
          <a:xfrm>
            <a:off x="-308227" y="1344662"/>
            <a:ext cx="13044512" cy="7597676"/>
          </a:xfrm>
          <a:prstGeom prst="rect">
            <a:avLst/>
          </a:prstGeom>
        </p:spPr>
        <p:txBody>
          <a:bodyPr vert="horz" lIns="137160" tIns="68580" rIns="137160" bIns="6858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fr-FR" sz="9600" b="1" dirty="0" err="1">
                <a:solidFill>
                  <a:srgbClr val="00ADB5"/>
                </a:solidFill>
                <a:ea typeface="Times New Roman" panose="02020603050405020304" pitchFamily="18" charset="0"/>
                <a:cs typeface="Times New Roman"/>
              </a:rPr>
              <a:t>Green</a:t>
            </a:r>
            <a:r>
              <a:rPr lang="fr-FR" sz="9600" b="1" dirty="0" err="1">
                <a:ea typeface="Times New Roman" panose="02020603050405020304" pitchFamily="18" charset="0"/>
                <a:cs typeface="Times New Roman"/>
              </a:rPr>
              <a:t>PowerIT</a:t>
            </a:r>
            <a:r>
              <a:rPr lang="fr-FR" sz="9600" dirty="0">
                <a:ea typeface="Times New Roman" panose="02020603050405020304" pitchFamily="18" charset="0"/>
                <a:cs typeface="Times New Roman"/>
              </a:rPr>
              <a:t> est un projet de </a:t>
            </a:r>
            <a:r>
              <a:rPr lang="fr-FR" sz="9600" b="1" dirty="0" err="1">
                <a:ea typeface="Times New Roman" panose="02020603050405020304" pitchFamily="18" charset="0"/>
                <a:cs typeface="Times New Roman"/>
              </a:rPr>
              <a:t>European</a:t>
            </a:r>
            <a:r>
              <a:rPr lang="fr-FR" sz="9600" b="1" dirty="0">
                <a:ea typeface="Times New Roman" panose="02020603050405020304" pitchFamily="18" charset="0"/>
                <a:cs typeface="Times New Roman"/>
              </a:rPr>
              <a:t> Digital Innovation Hub (EDIH)</a:t>
            </a:r>
            <a:r>
              <a:rPr lang="fr-FR" sz="9600" dirty="0">
                <a:ea typeface="Times New Roman" panose="02020603050405020304" pitchFamily="18" charset="0"/>
                <a:cs typeface="Times New Roman"/>
              </a:rPr>
              <a:t>, en réponse à un AAP européen, visant à </a:t>
            </a:r>
            <a:r>
              <a:rPr lang="fr-FR" sz="9600" b="1" dirty="0">
                <a:solidFill>
                  <a:srgbClr val="00ADB5"/>
                </a:solidFill>
                <a:ea typeface="Times New Roman" panose="02020603050405020304" pitchFamily="18" charset="0"/>
                <a:cs typeface="Times New Roman"/>
              </a:rPr>
              <a:t>accélérer la transition digitale des PME et des collectivités</a:t>
            </a:r>
            <a:r>
              <a:rPr lang="fr-FR" sz="9600" dirty="0">
                <a:solidFill>
                  <a:srgbClr val="00ADB5"/>
                </a:solidFill>
                <a:ea typeface="Times New Roman" panose="02020603050405020304" pitchFamily="18" charset="0"/>
                <a:cs typeface="Times New Roman"/>
              </a:rPr>
              <a:t> </a:t>
            </a:r>
            <a:r>
              <a:rPr lang="fr-FR" sz="9600" dirty="0">
                <a:ea typeface="Times New Roman" panose="02020603050405020304" pitchFamily="18" charset="0"/>
                <a:cs typeface="Times New Roman"/>
              </a:rPr>
              <a:t>avec des technologies de pointe (</a:t>
            </a:r>
            <a:r>
              <a:rPr lang="fr-FR" sz="9600" b="1" dirty="0" err="1">
                <a:ea typeface="Times New Roman" panose="02020603050405020304" pitchFamily="18" charset="0"/>
                <a:cs typeface="Times New Roman"/>
              </a:rPr>
              <a:t>IoT</a:t>
            </a:r>
            <a:r>
              <a:rPr lang="fr-FR" sz="9600" b="1" dirty="0">
                <a:ea typeface="Times New Roman" panose="02020603050405020304" pitchFamily="18" charset="0"/>
                <a:cs typeface="Times New Roman"/>
              </a:rPr>
              <a:t>, IA et </a:t>
            </a:r>
            <a:r>
              <a:rPr lang="fr-FR" sz="9600" b="1" dirty="0" err="1">
                <a:ea typeface="Times New Roman" panose="02020603050405020304" pitchFamily="18" charset="0"/>
                <a:cs typeface="Times New Roman"/>
              </a:rPr>
              <a:t>cybersécurité</a:t>
            </a:r>
            <a:r>
              <a:rPr lang="fr-FR" sz="9600" dirty="0">
                <a:ea typeface="Times New Roman" panose="02020603050405020304" pitchFamily="18" charset="0"/>
                <a:cs typeface="Times New Roman"/>
              </a:rPr>
              <a:t>) avec la préoccupation de </a:t>
            </a:r>
            <a:r>
              <a:rPr lang="fr-FR" sz="9600" dirty="0">
                <a:solidFill>
                  <a:srgbClr val="00ADB5"/>
                </a:solidFill>
                <a:ea typeface="Times New Roman" panose="02020603050405020304" pitchFamily="18" charset="0"/>
                <a:cs typeface="Times New Roman"/>
              </a:rPr>
              <a:t>solutions durables </a:t>
            </a:r>
            <a:r>
              <a:rPr lang="fr-FR" sz="9600" dirty="0">
                <a:ea typeface="Times New Roman" panose="02020603050405020304" pitchFamily="18" charset="0"/>
                <a:cs typeface="Times New Roman"/>
              </a:rPr>
              <a:t>et une </a:t>
            </a:r>
            <a:r>
              <a:rPr lang="fr-FR" sz="9600" dirty="0">
                <a:solidFill>
                  <a:srgbClr val="00ADB5"/>
                </a:solidFill>
                <a:ea typeface="Times New Roman" panose="02020603050405020304" pitchFamily="18" charset="0"/>
                <a:cs typeface="Times New Roman"/>
              </a:rPr>
              <a:t>approche zéro carbone</a:t>
            </a:r>
            <a:r>
              <a:rPr lang="fr-FR" sz="9600" dirty="0">
                <a:ea typeface="Times New Roman" panose="02020603050405020304" pitchFamily="18" charset="0"/>
                <a:cs typeface="Times New Roman"/>
              </a:rPr>
              <a:t>.</a:t>
            </a:r>
          </a:p>
          <a:p>
            <a:pPr lvl="1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fr-FR" sz="9600" dirty="0">
                <a:ea typeface="Times New Roman" panose="02020603050405020304" pitchFamily="18" charset="0"/>
                <a:cs typeface="Times New Roman"/>
              </a:rPr>
              <a:t>Le </a:t>
            </a:r>
            <a:r>
              <a:rPr lang="fr-FR" sz="9600" b="1" dirty="0">
                <a:ea typeface="Times New Roman" panose="02020603050405020304" pitchFamily="18" charset="0"/>
                <a:cs typeface="Times New Roman"/>
              </a:rPr>
              <a:t>CITC </a:t>
            </a:r>
            <a:r>
              <a:rPr lang="fr-FR" sz="9600" dirty="0">
                <a:ea typeface="Times New Roman" panose="02020603050405020304" pitchFamily="18" charset="0"/>
                <a:cs typeface="Times New Roman"/>
              </a:rPr>
              <a:t>porte ce projet pour la Région Hauts-de- France. Il s’appuie sur une </a:t>
            </a:r>
            <a:r>
              <a:rPr lang="fr-FR" sz="9600" dirty="0">
                <a:solidFill>
                  <a:srgbClr val="00ADB5"/>
                </a:solidFill>
                <a:ea typeface="Times New Roman" panose="02020603050405020304" pitchFamily="18" charset="0"/>
                <a:cs typeface="Times New Roman"/>
              </a:rPr>
              <a:t>alliance d’acteurs régionaux </a:t>
            </a:r>
            <a:r>
              <a:rPr lang="fr-FR" sz="9600" dirty="0">
                <a:ea typeface="Times New Roman" panose="02020603050405020304" pitchFamily="18" charset="0"/>
                <a:cs typeface="Times New Roman"/>
              </a:rPr>
              <a:t>pour répondre aux enjeux de l’EDIH sur le territoire et créer des synergies. </a:t>
            </a:r>
          </a:p>
          <a:p>
            <a:pPr lvl="1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fr-FR" sz="9600" dirty="0">
                <a:ea typeface="Times New Roman" panose="02020603050405020304" pitchFamily="18" charset="0"/>
                <a:cs typeface="Times New Roman"/>
              </a:rPr>
              <a:t>Les secteurs d’intervention retenus : </a:t>
            </a:r>
            <a:r>
              <a:rPr lang="fr-FR" sz="9600" b="1" dirty="0">
                <a:solidFill>
                  <a:srgbClr val="00ADB5"/>
                </a:solidFill>
                <a:ea typeface="Times New Roman" panose="02020603050405020304" pitchFamily="18" charset="0"/>
                <a:cs typeface="Times New Roman"/>
              </a:rPr>
              <a:t>Mobilité</a:t>
            </a:r>
            <a:r>
              <a:rPr lang="fr-FR" sz="9600" dirty="0">
                <a:solidFill>
                  <a:srgbClr val="00ADB5"/>
                </a:solidFill>
                <a:ea typeface="Times New Roman" panose="02020603050405020304" pitchFamily="18" charset="0"/>
                <a:cs typeface="Times New Roman"/>
              </a:rPr>
              <a:t> (Logistique, Automobile et Ferroviaire); </a:t>
            </a:r>
            <a:r>
              <a:rPr lang="fr-FR" sz="9600" b="1" dirty="0" err="1">
                <a:solidFill>
                  <a:srgbClr val="00ADB5"/>
                </a:solidFill>
                <a:ea typeface="Times New Roman" panose="02020603050405020304" pitchFamily="18" charset="0"/>
                <a:cs typeface="Times New Roman"/>
              </a:rPr>
              <a:t>Retail</a:t>
            </a:r>
            <a:r>
              <a:rPr lang="fr-FR" sz="9600" dirty="0">
                <a:solidFill>
                  <a:srgbClr val="00ADB5"/>
                </a:solidFill>
                <a:ea typeface="Times New Roman" panose="02020603050405020304" pitchFamily="18" charset="0"/>
                <a:cs typeface="Times New Roman"/>
              </a:rPr>
              <a:t> (</a:t>
            </a:r>
            <a:r>
              <a:rPr lang="fr-FR" sz="9600" dirty="0" err="1">
                <a:solidFill>
                  <a:srgbClr val="00ADB5"/>
                </a:solidFill>
                <a:ea typeface="Times New Roman" panose="02020603050405020304" pitchFamily="18" charset="0"/>
                <a:cs typeface="Times New Roman"/>
              </a:rPr>
              <a:t>Supply</a:t>
            </a:r>
            <a:r>
              <a:rPr lang="fr-FR" sz="9600" dirty="0">
                <a:solidFill>
                  <a:srgbClr val="00ADB5"/>
                </a:solidFill>
                <a:ea typeface="Times New Roman" panose="02020603050405020304" pitchFamily="18" charset="0"/>
                <a:cs typeface="Times New Roman"/>
              </a:rPr>
              <a:t> </a:t>
            </a:r>
            <a:r>
              <a:rPr lang="fr-FR" sz="9600" dirty="0" err="1">
                <a:solidFill>
                  <a:srgbClr val="00ADB5"/>
                </a:solidFill>
                <a:ea typeface="Times New Roman" panose="02020603050405020304" pitchFamily="18" charset="0"/>
                <a:cs typeface="Times New Roman"/>
              </a:rPr>
              <a:t>chain</a:t>
            </a:r>
            <a:r>
              <a:rPr lang="fr-FR" sz="9600" dirty="0">
                <a:solidFill>
                  <a:srgbClr val="00ADB5"/>
                </a:solidFill>
                <a:ea typeface="Times New Roman" panose="02020603050405020304" pitchFamily="18" charset="0"/>
                <a:cs typeface="Times New Roman"/>
              </a:rPr>
              <a:t>); Industrie</a:t>
            </a:r>
            <a:r>
              <a:rPr lang="fr-FR" sz="9600" b="1" dirty="0">
                <a:solidFill>
                  <a:srgbClr val="00ADB5"/>
                </a:solidFill>
                <a:ea typeface="Times New Roman" panose="02020603050405020304" pitchFamily="18" charset="0"/>
                <a:cs typeface="Times New Roman"/>
              </a:rPr>
              <a:t>; </a:t>
            </a:r>
            <a:r>
              <a:rPr lang="fr-FR" sz="10800" b="1" dirty="0">
                <a:solidFill>
                  <a:srgbClr val="00ADB5"/>
                </a:solidFill>
                <a:ea typeface="Times New Roman" panose="02020603050405020304" pitchFamily="18" charset="0"/>
                <a:cs typeface="Times New Roman"/>
              </a:rPr>
              <a:t>Collectivités </a:t>
            </a:r>
            <a:endParaRPr lang="fr-FR" sz="9600" b="1" dirty="0">
              <a:solidFill>
                <a:srgbClr val="00ADB5"/>
              </a:solidFill>
              <a:ea typeface="Times New Roman" panose="02020603050405020304" pitchFamily="18" charset="0"/>
              <a:cs typeface="Times New Roman"/>
            </a:endParaRPr>
          </a:p>
          <a:p>
            <a:pPr lvl="1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fr-FR" sz="9600" b="1" dirty="0">
                <a:ea typeface="Times New Roman" panose="02020603050405020304" pitchFamily="18" charset="0"/>
                <a:cs typeface="Times New Roman"/>
              </a:rPr>
              <a:t>Objectifs 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9600" b="1" dirty="0">
                <a:solidFill>
                  <a:srgbClr val="00ADB5"/>
                </a:solidFill>
                <a:ea typeface="Times New Roman" panose="02020603050405020304" pitchFamily="18" charset="0"/>
                <a:cs typeface="Times New Roman"/>
              </a:rPr>
              <a:t>Aider les collectivités dans leur démarche d’innovation territoriale et la e-Administration</a:t>
            </a:r>
          </a:p>
          <a:p>
            <a:pPr lvl="3"/>
            <a:r>
              <a:rPr lang="fr-FR" sz="8400" dirty="0">
                <a:latin typeface="Calibri" panose="020F0502020204030204" pitchFamily="34" charset="0"/>
              </a:rPr>
              <a:t>Assurer l’interopérabilité des services</a:t>
            </a:r>
          </a:p>
          <a:p>
            <a:pPr lvl="3"/>
            <a:r>
              <a:rPr lang="fr-FR" sz="8400" dirty="0">
                <a:latin typeface="Calibri" panose="020F0502020204030204" pitchFamily="34" charset="0"/>
              </a:rPr>
              <a:t>Créer des services centrés sur la contribution citoyenne dans un espace numérique de confiance</a:t>
            </a:r>
          </a:p>
          <a:p>
            <a:pPr marL="1371600" lvl="2" indent="0">
              <a:buNone/>
            </a:pPr>
            <a:endParaRPr lang="fr-FR" sz="8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9600" b="1" dirty="0">
                <a:solidFill>
                  <a:srgbClr val="00ADB5"/>
                </a:solidFill>
                <a:ea typeface="Times New Roman" panose="02020603050405020304" pitchFamily="18" charset="0"/>
                <a:cs typeface="Times New Roman"/>
              </a:rPr>
              <a:t>Aider à la réduction de l’empreinte carbone </a:t>
            </a:r>
          </a:p>
          <a:p>
            <a:pPr lvl="3"/>
            <a:r>
              <a:rPr lang="fr-FR" sz="8400" dirty="0">
                <a:latin typeface="Calibri" panose="020F0502020204030204" pitchFamily="34" charset="0"/>
              </a:rPr>
              <a:t>Contribuer à la transition énergétique des territoires urbains</a:t>
            </a:r>
          </a:p>
          <a:p>
            <a:pPr lvl="3"/>
            <a:r>
              <a:rPr lang="fr-FR" sz="8400" dirty="0">
                <a:latin typeface="Calibri" panose="020F0502020204030204" pitchFamily="34" charset="0"/>
              </a:rPr>
              <a:t>Réduire l’empreinte carbone bâtiment et industrie</a:t>
            </a:r>
          </a:p>
          <a:p>
            <a:pPr lvl="3"/>
            <a:r>
              <a:rPr lang="fr-FR" sz="8400" dirty="0">
                <a:latin typeface="Calibri" panose="020F0502020204030204" pitchFamily="34" charset="0"/>
              </a:rPr>
              <a:t>Mettre en œuvre d’un laboratoire d’expérimentation sur les technologies environnementales</a:t>
            </a:r>
          </a:p>
          <a:p>
            <a:pPr lvl="1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endParaRPr lang="fr-FR" sz="9600" b="1" dirty="0">
              <a:solidFill>
                <a:srgbClr val="00ADB5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7345" lvl="1" indent="414338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endParaRPr lang="fr-FR" sz="2250" i="1" dirty="0">
              <a:ea typeface="Times New Roman" panose="02020603050405020304" pitchFamily="18" charset="0"/>
              <a:cs typeface="Times New Roman"/>
            </a:endParaRPr>
          </a:p>
          <a:p>
            <a:pPr lvl="1" indent="0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fr-FR" sz="2850" dirty="0">
              <a:ea typeface="Times New Roman" panose="02020603050405020304" pitchFamily="18" charset="0"/>
              <a:cs typeface="Times New Roman"/>
            </a:endParaRPr>
          </a:p>
          <a:p>
            <a:pPr lvl="1">
              <a:buFontTx/>
              <a:buChar char="-"/>
            </a:pPr>
            <a:endParaRPr lang="fr-FR" sz="3750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fr-FR" sz="4350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fr-FR" sz="4350" b="1" dirty="0">
              <a:solidFill>
                <a:srgbClr val="002060"/>
              </a:solidFill>
            </a:endParaRPr>
          </a:p>
          <a:p>
            <a:pPr lvl="1">
              <a:buFontTx/>
              <a:buChar char="-"/>
            </a:pPr>
            <a:endParaRPr lang="fr-FR" sz="3750" b="1" dirty="0">
              <a:solidFill>
                <a:srgbClr val="002060"/>
              </a:solidFill>
            </a:endParaRPr>
          </a:p>
          <a:p>
            <a:pPr lvl="1">
              <a:buFontTx/>
              <a:buChar char="-"/>
            </a:pPr>
            <a:endParaRPr lang="fr-FR" sz="375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4200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39E7447-0782-53EF-D165-3A85C625AB59}"/>
              </a:ext>
            </a:extLst>
          </p:cNvPr>
          <p:cNvSpPr/>
          <p:nvPr/>
        </p:nvSpPr>
        <p:spPr>
          <a:xfrm>
            <a:off x="12475028" y="1632857"/>
            <a:ext cx="5459312" cy="552758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638300" indent="-959645">
              <a:buFont typeface="Wingdings" panose="05000000000000000000" pitchFamily="2" charset="2"/>
              <a:buChar char="q"/>
            </a:pPr>
            <a:endParaRPr lang="fr-FR" sz="2400" b="1" dirty="0">
              <a:solidFill>
                <a:srgbClr val="00ADB5"/>
              </a:solidFill>
            </a:endParaRPr>
          </a:p>
          <a:p>
            <a:pPr marL="1638300" indent="-959645">
              <a:buFont typeface="Wingdings" panose="05000000000000000000" pitchFamily="2" charset="2"/>
              <a:buChar char="q"/>
            </a:pPr>
            <a:endParaRPr lang="fr-FR" sz="2400" b="1" dirty="0">
              <a:solidFill>
                <a:srgbClr val="00ADB5"/>
              </a:solidFill>
            </a:endParaRPr>
          </a:p>
          <a:p>
            <a:pPr marL="1209675" indent="-812007"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00ADB5"/>
                </a:solidFill>
              </a:rPr>
              <a:t>Durée</a:t>
            </a:r>
            <a:r>
              <a:rPr lang="fr-FR" sz="2400" dirty="0">
                <a:solidFill>
                  <a:srgbClr val="00ADB5"/>
                </a:solidFill>
              </a:rPr>
              <a:t> : 3 ans (prolongation possible de 4 ans)</a:t>
            </a:r>
          </a:p>
          <a:p>
            <a:pPr marL="1209675" indent="-812007">
              <a:buFont typeface="Wingdings" panose="05000000000000000000" pitchFamily="2" charset="2"/>
              <a:buChar char="q"/>
            </a:pPr>
            <a:endParaRPr lang="fr-FR" sz="2400" b="1" dirty="0">
              <a:solidFill>
                <a:srgbClr val="00ADB5"/>
              </a:solidFill>
            </a:endParaRPr>
          </a:p>
          <a:p>
            <a:pPr marL="1209675" indent="-812007"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00ADB5"/>
                </a:solidFill>
              </a:rPr>
              <a:t>Démarrage </a:t>
            </a:r>
            <a:r>
              <a:rPr lang="fr-FR" sz="2400" dirty="0">
                <a:solidFill>
                  <a:srgbClr val="00ADB5"/>
                </a:solidFill>
              </a:rPr>
              <a:t>:  2023</a:t>
            </a:r>
          </a:p>
          <a:p>
            <a:pPr marL="397668"/>
            <a:endParaRPr lang="fr-FR" sz="2400" b="1" dirty="0">
              <a:solidFill>
                <a:srgbClr val="00ADB5"/>
              </a:solidFill>
            </a:endParaRPr>
          </a:p>
          <a:p>
            <a:pPr marL="1209675" indent="-812007"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00ADB5"/>
                </a:solidFill>
              </a:rPr>
              <a:t>Cibles : </a:t>
            </a:r>
            <a:r>
              <a:rPr lang="fr-FR" sz="2700" b="1" dirty="0">
                <a:solidFill>
                  <a:srgbClr val="00ADB5"/>
                </a:solidFill>
              </a:rPr>
              <a:t>Entreprises</a:t>
            </a:r>
            <a:r>
              <a:rPr lang="fr-FR" sz="2400" dirty="0">
                <a:solidFill>
                  <a:srgbClr val="00ADB5"/>
                </a:solidFill>
              </a:rPr>
              <a:t> </a:t>
            </a:r>
            <a:r>
              <a:rPr lang="fr-FR" dirty="0">
                <a:solidFill>
                  <a:srgbClr val="00ADB5"/>
                </a:solidFill>
              </a:rPr>
              <a:t>(startups, PME, ETI)</a:t>
            </a:r>
            <a:endParaRPr lang="fr-FR" sz="2400" dirty="0">
              <a:solidFill>
                <a:srgbClr val="00ADB5"/>
              </a:solidFill>
            </a:endParaRPr>
          </a:p>
          <a:p>
            <a:pPr marL="397668"/>
            <a:r>
              <a:rPr lang="fr-FR" sz="2400" dirty="0">
                <a:solidFill>
                  <a:srgbClr val="00ADB5"/>
                </a:solidFill>
              </a:rPr>
              <a:t>            </a:t>
            </a:r>
            <a:r>
              <a:rPr lang="fr-FR" sz="2700" b="1" dirty="0">
                <a:solidFill>
                  <a:srgbClr val="00ADB5"/>
                </a:solidFill>
              </a:rPr>
              <a:t>et Collectivités</a:t>
            </a:r>
            <a:endParaRPr lang="fr-FR" sz="2400" b="1" dirty="0">
              <a:solidFill>
                <a:srgbClr val="00ADB5"/>
              </a:solidFill>
            </a:endParaRPr>
          </a:p>
          <a:p>
            <a:pPr marL="1209675" indent="-812007">
              <a:buFont typeface="Wingdings" panose="05000000000000000000" pitchFamily="2" charset="2"/>
              <a:buChar char="q"/>
            </a:pPr>
            <a:endParaRPr lang="fr-FR" sz="2400" b="1" dirty="0">
              <a:solidFill>
                <a:srgbClr val="00ADB5"/>
              </a:solidFill>
            </a:endParaRPr>
          </a:p>
          <a:p>
            <a:pPr marL="1209675" indent="-812007"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00ADB5"/>
                </a:solidFill>
              </a:rPr>
              <a:t>Offre </a:t>
            </a:r>
            <a:r>
              <a:rPr lang="fr-FR" sz="2400" dirty="0">
                <a:solidFill>
                  <a:srgbClr val="00ADB5"/>
                </a:solidFill>
              </a:rPr>
              <a:t>: Prototypage, sensibilisation, formation, financement, networking</a:t>
            </a:r>
            <a:endParaRPr lang="fr-FR" sz="2700" dirty="0">
              <a:solidFill>
                <a:srgbClr val="00ADB5"/>
              </a:solidFill>
            </a:endParaRPr>
          </a:p>
          <a:p>
            <a:pPr algn="ctr"/>
            <a:endParaRPr lang="fr-FR" sz="2700" dirty="0">
              <a:ln>
                <a:solidFill>
                  <a:srgbClr val="FF0066"/>
                </a:solidFill>
              </a:ln>
              <a:solidFill>
                <a:srgbClr val="00ADB5"/>
              </a:solidFill>
            </a:endParaRPr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id="{51510F67-F185-FCB5-44BC-95213DA3FA8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6167783" y="183719"/>
            <a:ext cx="2120217" cy="104174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969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1D91C4F-0737-BFE5-6D97-604D9D9CCA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654" y="180109"/>
            <a:ext cx="14755092" cy="471056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dirty="0">
                <a:solidFill>
                  <a:srgbClr val="00ADB5"/>
                </a:solidFill>
                <a:latin typeface="Aquatico" panose="00000500000000000000" pitchFamily="50" charset="0"/>
              </a:rPr>
              <a:t>EDIH PARTENAIRES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EDFFA2-9D43-44D3-C198-E8597C0A4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310" y="2057399"/>
            <a:ext cx="7117998" cy="6528153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7808602-B0BD-F71C-8C3A-FBF7957619E1}"/>
              </a:ext>
            </a:extLst>
          </p:cNvPr>
          <p:cNvSpPr/>
          <p:nvPr/>
        </p:nvSpPr>
        <p:spPr>
          <a:xfrm>
            <a:off x="733692" y="2057399"/>
            <a:ext cx="8410308" cy="5745482"/>
          </a:xfrm>
          <a:prstGeom prst="roundRect">
            <a:avLst/>
          </a:prstGeom>
          <a:noFill/>
          <a:ln w="19050">
            <a:solidFill>
              <a:srgbClr val="00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900"/>
              </a:spcAft>
            </a:pPr>
            <a:endParaRPr lang="fr-FR" sz="2400" b="1" u="sng" dirty="0">
              <a:solidFill>
                <a:schemeClr val="tx1"/>
              </a:solidFill>
            </a:endParaRPr>
          </a:p>
          <a:p>
            <a:pPr>
              <a:spcAft>
                <a:spcPts val="900"/>
              </a:spcAft>
            </a:pPr>
            <a:endParaRPr lang="fr-FR" sz="2400" b="1" u="sng" dirty="0">
              <a:solidFill>
                <a:schemeClr val="tx1"/>
              </a:solidFill>
            </a:endParaRPr>
          </a:p>
          <a:p>
            <a:pPr indent="400050">
              <a:spcAft>
                <a:spcPts val="900"/>
              </a:spcAft>
            </a:pPr>
            <a:r>
              <a:rPr lang="fr-FR" sz="2400" b="1" dirty="0">
                <a:solidFill>
                  <a:schemeClr val="tx1"/>
                </a:solidFill>
              </a:rPr>
              <a:t>Un consortium impliquant </a:t>
            </a:r>
            <a:r>
              <a:rPr lang="fr-FR" sz="2400" b="1" dirty="0">
                <a:solidFill>
                  <a:srgbClr val="00ADB5"/>
                </a:solidFill>
              </a:rPr>
              <a:t>13 partenaires </a:t>
            </a:r>
            <a:r>
              <a:rPr lang="fr-FR" sz="2400" b="1" dirty="0">
                <a:solidFill>
                  <a:schemeClr val="tx1"/>
                </a:solidFill>
              </a:rPr>
              <a:t>:</a:t>
            </a:r>
          </a:p>
          <a:p>
            <a:pPr indent="400050">
              <a:spcAft>
                <a:spcPts val="900"/>
              </a:spcAft>
            </a:pPr>
            <a:endParaRPr lang="fr-FR" sz="2400" b="1" u="sng" dirty="0">
              <a:solidFill>
                <a:schemeClr val="tx1"/>
              </a:solidFill>
            </a:endParaRPr>
          </a:p>
          <a:p>
            <a:pPr indent="4000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u="sng" dirty="0">
                <a:solidFill>
                  <a:schemeClr val="tx1"/>
                </a:solidFill>
              </a:rPr>
              <a:t>10 membres partenaires </a:t>
            </a:r>
            <a:r>
              <a:rPr lang="fr-FR" sz="2400" dirty="0">
                <a:solidFill>
                  <a:schemeClr val="tx1"/>
                </a:solidFill>
              </a:rPr>
              <a:t>:</a:t>
            </a:r>
            <a:endParaRPr lang="fr-FR" sz="2400" i="1" dirty="0">
              <a:solidFill>
                <a:schemeClr val="tx1"/>
              </a:solidFill>
            </a:endParaRPr>
          </a:p>
          <a:p>
            <a:pPr indent="400050"/>
            <a:r>
              <a:rPr lang="fr-FR" sz="2400" dirty="0">
                <a:solidFill>
                  <a:srgbClr val="00ADB5"/>
                </a:solidFill>
              </a:rPr>
              <a:t>▪ CITC			 ▪ I-Trans</a:t>
            </a:r>
          </a:p>
          <a:p>
            <a:pPr indent="400050"/>
            <a:r>
              <a:rPr lang="fr-FR" sz="2400" dirty="0">
                <a:solidFill>
                  <a:srgbClr val="00ADB5"/>
                </a:solidFill>
              </a:rPr>
              <a:t>▪ IMT			 ▪ Faubourg du Numérique</a:t>
            </a:r>
          </a:p>
          <a:p>
            <a:pPr indent="400050"/>
            <a:r>
              <a:rPr lang="fr-FR" sz="2400" dirty="0">
                <a:solidFill>
                  <a:srgbClr val="00ADB5"/>
                </a:solidFill>
              </a:rPr>
              <a:t>▪ SATT			 ▪ TEAM2</a:t>
            </a:r>
          </a:p>
          <a:p>
            <a:pPr indent="400050"/>
            <a:r>
              <a:rPr lang="fr-FR" sz="2400" dirty="0">
                <a:solidFill>
                  <a:srgbClr val="00ADB5"/>
                </a:solidFill>
              </a:rPr>
              <a:t>▪ CCI Hauts de France	 ▪ INRIA</a:t>
            </a:r>
          </a:p>
          <a:p>
            <a:pPr indent="397670"/>
            <a:r>
              <a:rPr lang="fr-FR" sz="2400" dirty="0">
                <a:solidFill>
                  <a:srgbClr val="00ADB5"/>
                </a:solidFill>
              </a:rPr>
              <a:t>▪ ENSAM		 ▪ Université de Lille</a:t>
            </a:r>
          </a:p>
          <a:p>
            <a:pPr indent="400050"/>
            <a:endParaRPr lang="fr-FR" sz="2400" dirty="0">
              <a:solidFill>
                <a:schemeClr val="tx1"/>
              </a:solidFill>
            </a:endParaRPr>
          </a:p>
          <a:p>
            <a:pPr indent="400050"/>
            <a:endParaRPr lang="fr-FR" sz="2400" b="1" i="1" dirty="0">
              <a:solidFill>
                <a:schemeClr val="tx1"/>
              </a:solidFill>
            </a:endParaRPr>
          </a:p>
          <a:p>
            <a:pPr indent="400050">
              <a:buFont typeface="Wingdings" panose="05000000000000000000" pitchFamily="2" charset="2"/>
              <a:buChar char="Ø"/>
            </a:pPr>
            <a:r>
              <a:rPr lang="fr-FR" sz="2400" u="sng" dirty="0">
                <a:solidFill>
                  <a:schemeClr val="tx1"/>
                </a:solidFill>
              </a:rPr>
              <a:t>3 partenaires associés </a:t>
            </a:r>
            <a:r>
              <a:rPr lang="fr-FR" sz="2400" b="1" dirty="0">
                <a:solidFill>
                  <a:schemeClr val="tx1"/>
                </a:solidFill>
              </a:rPr>
              <a:t>:</a:t>
            </a:r>
          </a:p>
          <a:p>
            <a:pPr indent="400050"/>
            <a:endParaRPr lang="fr-FR" sz="2400" dirty="0">
              <a:solidFill>
                <a:schemeClr val="accent6"/>
              </a:solidFill>
            </a:endParaRPr>
          </a:p>
          <a:p>
            <a:pPr indent="400050"/>
            <a:r>
              <a:rPr lang="fr-FR" sz="2400" dirty="0">
                <a:solidFill>
                  <a:srgbClr val="00ADB5"/>
                </a:solidFill>
              </a:rPr>
              <a:t>HDFID, CEA, UTC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endParaRPr lang="fr-FR" sz="2400" b="1" i="1" dirty="0">
              <a:solidFill>
                <a:schemeClr val="tx1"/>
              </a:solidFill>
            </a:endParaRPr>
          </a:p>
          <a:p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62E748B-810F-FB1B-EA3D-470BE5C1B7B9}"/>
              </a:ext>
            </a:extLst>
          </p:cNvPr>
          <p:cNvSpPr/>
          <p:nvPr/>
        </p:nvSpPr>
        <p:spPr>
          <a:xfrm>
            <a:off x="10654670" y="1157891"/>
            <a:ext cx="6074202" cy="115728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b="1" dirty="0">
                <a:solidFill>
                  <a:schemeClr val="tx1"/>
                </a:solidFill>
              </a:rPr>
              <a:t>Une alliance composée de 23 membres</a:t>
            </a:r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id="{C729E07C-D1F1-87EC-2D8C-C6C9E4BE84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6178675" y="180108"/>
            <a:ext cx="2120217" cy="104174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98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1D91C4F-0737-BFE5-6D97-604D9D9CCA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654" y="180109"/>
            <a:ext cx="14755092" cy="471056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dirty="0">
                <a:solidFill>
                  <a:srgbClr val="00ADB5"/>
                </a:solidFill>
                <a:latin typeface="Aquatico" panose="00000500000000000000" pitchFamily="50" charset="0"/>
              </a:rPr>
              <a:t>CSIRT</a:t>
            </a:r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id="{C729E07C-D1F1-87EC-2D8C-C6C9E4BE84E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6178675" y="180108"/>
            <a:ext cx="2120217" cy="1041747"/>
          </a:xfrm>
          <a:prstGeom prst="rect">
            <a:avLst/>
          </a:prstGeom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7980218" y="2927885"/>
            <a:ext cx="96774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fr-FR" sz="4200" b="1" dirty="0">
                <a:solidFill>
                  <a:srgbClr val="0B5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numéro d’appel d’urgence 24/7 en cas de cyber attaque : </a:t>
            </a:r>
          </a:p>
          <a:p>
            <a:pPr marL="685800" indent="-685800" defTabSz="1371600">
              <a:buFontTx/>
              <a:buChar char="-"/>
              <a:defRPr/>
            </a:pPr>
            <a:r>
              <a:rPr lang="fr-FR" sz="4200" b="1" dirty="0">
                <a:solidFill>
                  <a:srgbClr val="0B5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conduite à tenir ? </a:t>
            </a:r>
          </a:p>
          <a:p>
            <a:pPr marL="685800" indent="-685800" defTabSz="1371600">
              <a:buFontTx/>
              <a:buChar char="-"/>
              <a:defRPr/>
            </a:pPr>
            <a:r>
              <a:rPr lang="fr-FR" sz="4200" b="1" dirty="0">
                <a:solidFill>
                  <a:srgbClr val="0B5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réparer ? </a:t>
            </a:r>
          </a:p>
          <a:p>
            <a:pPr marL="685800" indent="-685800" defTabSz="1371600">
              <a:buFontTx/>
              <a:buChar char="-"/>
              <a:defRPr/>
            </a:pPr>
            <a:r>
              <a:rPr lang="fr-FR" sz="4200" b="1" dirty="0">
                <a:solidFill>
                  <a:srgbClr val="0B5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ne plus être pris…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9" y="1334115"/>
            <a:ext cx="7381869" cy="74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4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1"/>
              <a:ext cx="18288000" cy="3207385"/>
            </a:xfrm>
            <a:custGeom>
              <a:avLst/>
              <a:gdLst/>
              <a:ahLst/>
              <a:cxnLst/>
              <a:rect l="l" t="t" r="r" b="b"/>
              <a:pathLst>
                <a:path w="18288000" h="3207385">
                  <a:moveTo>
                    <a:pt x="18287998" y="3207321"/>
                  </a:moveTo>
                  <a:lnTo>
                    <a:pt x="0" y="3207321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3207321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4207" y="556086"/>
              <a:ext cx="1398270" cy="944880"/>
            </a:xfrm>
            <a:custGeom>
              <a:avLst/>
              <a:gdLst/>
              <a:ahLst/>
              <a:cxnLst/>
              <a:rect l="l" t="t" r="r" b="b"/>
              <a:pathLst>
                <a:path w="1398270" h="944880">
                  <a:moveTo>
                    <a:pt x="796467" y="944428"/>
                  </a:moveTo>
                  <a:lnTo>
                    <a:pt x="0" y="944428"/>
                  </a:lnTo>
                  <a:lnTo>
                    <a:pt x="0" y="0"/>
                  </a:lnTo>
                  <a:lnTo>
                    <a:pt x="1397811" y="0"/>
                  </a:lnTo>
                  <a:lnTo>
                    <a:pt x="871214" y="894125"/>
                  </a:lnTo>
                  <a:lnTo>
                    <a:pt x="845643" y="924026"/>
                  </a:lnTo>
                  <a:lnTo>
                    <a:pt x="810260" y="941795"/>
                  </a:lnTo>
                  <a:lnTo>
                    <a:pt x="796467" y="944428"/>
                  </a:lnTo>
                  <a:close/>
                </a:path>
              </a:pathLst>
            </a:custGeom>
            <a:solidFill>
              <a:srgbClr val="8C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"/>
              <a:ext cx="6391275" cy="10287000"/>
            </a:xfrm>
            <a:custGeom>
              <a:avLst/>
              <a:gdLst/>
              <a:ahLst/>
              <a:cxnLst/>
              <a:rect l="l" t="t" r="r" b="b"/>
              <a:pathLst>
                <a:path w="6391275" h="10287000">
                  <a:moveTo>
                    <a:pt x="6391275" y="0"/>
                  </a:moveTo>
                  <a:lnTo>
                    <a:pt x="1693360" y="10286998"/>
                  </a:lnTo>
                  <a:lnTo>
                    <a:pt x="0" y="10286998"/>
                  </a:lnTo>
                  <a:lnTo>
                    <a:pt x="0" y="0"/>
                  </a:lnTo>
                  <a:lnTo>
                    <a:pt x="6391275" y="0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207" y="2183548"/>
              <a:ext cx="12715874" cy="592454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94538" y="625538"/>
            <a:ext cx="14827250" cy="773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00" spc="-85" dirty="0"/>
              <a:t>E</a:t>
            </a:r>
            <a:r>
              <a:rPr sz="4900" spc="-285" dirty="0"/>
              <a:t>n</a:t>
            </a:r>
            <a:r>
              <a:rPr sz="4900" spc="-165" dirty="0"/>
              <a:t>t</a:t>
            </a:r>
            <a:r>
              <a:rPr sz="4900" spc="-320" dirty="0"/>
              <a:t>r</a:t>
            </a:r>
            <a:r>
              <a:rPr sz="4900" spc="160" dirty="0"/>
              <a:t>e</a:t>
            </a:r>
            <a:r>
              <a:rPr sz="4900" spc="50" dirty="0"/>
              <a:t>p</a:t>
            </a:r>
            <a:r>
              <a:rPr sz="4900" spc="-320" dirty="0"/>
              <a:t>r</a:t>
            </a:r>
            <a:r>
              <a:rPr sz="4900" spc="-235" dirty="0"/>
              <a:t>i</a:t>
            </a:r>
            <a:r>
              <a:rPr sz="4900" spc="170" dirty="0"/>
              <a:t>s</a:t>
            </a:r>
            <a:r>
              <a:rPr sz="4900" spc="160" dirty="0"/>
              <a:t>e</a:t>
            </a:r>
            <a:r>
              <a:rPr sz="4900" spc="170" dirty="0"/>
              <a:t>s</a:t>
            </a:r>
            <a:r>
              <a:rPr sz="4900" spc="-459" dirty="0"/>
              <a:t>,</a:t>
            </a:r>
            <a:r>
              <a:rPr sz="4900" spc="-350" dirty="0"/>
              <a:t> </a:t>
            </a:r>
            <a:r>
              <a:rPr sz="4900" spc="50" dirty="0"/>
              <a:t>p</a:t>
            </a:r>
            <a:r>
              <a:rPr sz="4900" spc="-125" dirty="0"/>
              <a:t>a</a:t>
            </a:r>
            <a:r>
              <a:rPr sz="4900" spc="170" dirty="0"/>
              <a:t>ss</a:t>
            </a:r>
            <a:r>
              <a:rPr sz="4900" spc="160" dirty="0"/>
              <a:t>e</a:t>
            </a:r>
            <a:r>
              <a:rPr sz="4900" spc="40" dirty="0"/>
              <a:t>z</a:t>
            </a:r>
            <a:r>
              <a:rPr sz="4900" spc="-350" dirty="0"/>
              <a:t> </a:t>
            </a:r>
            <a:r>
              <a:rPr sz="4900" spc="-125" dirty="0"/>
              <a:t>a</a:t>
            </a:r>
            <a:r>
              <a:rPr sz="4900" spc="-270" dirty="0"/>
              <a:t>u</a:t>
            </a:r>
            <a:r>
              <a:rPr sz="4900" spc="-350" dirty="0"/>
              <a:t> </a:t>
            </a:r>
            <a:r>
              <a:rPr sz="4900" spc="-285" dirty="0"/>
              <a:t>n</a:t>
            </a:r>
            <a:r>
              <a:rPr sz="4900" spc="-275" dirty="0"/>
              <a:t>u</a:t>
            </a:r>
            <a:r>
              <a:rPr sz="4900" spc="-365" dirty="0"/>
              <a:t>m</a:t>
            </a:r>
            <a:r>
              <a:rPr sz="4900" spc="160" dirty="0"/>
              <a:t>é</a:t>
            </a:r>
            <a:r>
              <a:rPr sz="4900" spc="-320" dirty="0"/>
              <a:t>r</a:t>
            </a:r>
            <a:r>
              <a:rPr sz="4900" spc="-235" dirty="0"/>
              <a:t>i</a:t>
            </a:r>
            <a:r>
              <a:rPr sz="4900" spc="45" dirty="0"/>
              <a:t>q</a:t>
            </a:r>
            <a:r>
              <a:rPr sz="4900" spc="-275" dirty="0"/>
              <a:t>u</a:t>
            </a:r>
            <a:r>
              <a:rPr sz="4900" spc="165" dirty="0"/>
              <a:t>e</a:t>
            </a:r>
            <a:r>
              <a:rPr sz="4900" spc="-350" dirty="0"/>
              <a:t> </a:t>
            </a:r>
            <a:r>
              <a:rPr sz="4900" spc="-125" dirty="0"/>
              <a:t>a</a:t>
            </a:r>
            <a:r>
              <a:rPr sz="4900" spc="-360" dirty="0"/>
              <a:t>v</a:t>
            </a:r>
            <a:r>
              <a:rPr sz="4900" spc="160" dirty="0"/>
              <a:t>e</a:t>
            </a:r>
            <a:r>
              <a:rPr sz="4900" spc="400" dirty="0"/>
              <a:t>c</a:t>
            </a:r>
            <a:r>
              <a:rPr sz="4900" spc="-355" dirty="0"/>
              <a:t> </a:t>
            </a:r>
            <a:r>
              <a:rPr sz="4900" spc="10" dirty="0">
                <a:solidFill>
                  <a:srgbClr val="8CC63F"/>
                </a:solidFill>
              </a:rPr>
              <a:t>l</a:t>
            </a:r>
            <a:r>
              <a:rPr sz="4900" spc="-120" dirty="0">
                <a:solidFill>
                  <a:srgbClr val="8CC63F"/>
                </a:solidFill>
              </a:rPr>
              <a:t>a</a:t>
            </a:r>
            <a:r>
              <a:rPr sz="4900" spc="-350" dirty="0">
                <a:solidFill>
                  <a:srgbClr val="8CC63F"/>
                </a:solidFill>
              </a:rPr>
              <a:t> </a:t>
            </a:r>
            <a:r>
              <a:rPr sz="4900" spc="-175" dirty="0">
                <a:solidFill>
                  <a:srgbClr val="8CC63F"/>
                </a:solidFill>
              </a:rPr>
              <a:t>R</a:t>
            </a:r>
            <a:r>
              <a:rPr sz="4900" spc="160" dirty="0">
                <a:solidFill>
                  <a:srgbClr val="8CC63F"/>
                </a:solidFill>
              </a:rPr>
              <a:t>é</a:t>
            </a:r>
            <a:r>
              <a:rPr sz="4900" spc="55" dirty="0">
                <a:solidFill>
                  <a:srgbClr val="8CC63F"/>
                </a:solidFill>
              </a:rPr>
              <a:t>g</a:t>
            </a:r>
            <a:r>
              <a:rPr sz="4900" spc="-235" dirty="0">
                <a:solidFill>
                  <a:srgbClr val="8CC63F"/>
                </a:solidFill>
              </a:rPr>
              <a:t>i</a:t>
            </a:r>
            <a:r>
              <a:rPr sz="4900" spc="155" dirty="0">
                <a:solidFill>
                  <a:srgbClr val="8CC63F"/>
                </a:solidFill>
              </a:rPr>
              <a:t>o</a:t>
            </a:r>
            <a:r>
              <a:rPr sz="4900" spc="-280" dirty="0">
                <a:solidFill>
                  <a:srgbClr val="8CC63F"/>
                </a:solidFill>
              </a:rPr>
              <a:t>n</a:t>
            </a:r>
            <a:endParaRPr sz="4900"/>
          </a:p>
        </p:txBody>
      </p:sp>
      <p:grpSp>
        <p:nvGrpSpPr>
          <p:cNvPr id="9" name="object 9"/>
          <p:cNvGrpSpPr/>
          <p:nvPr/>
        </p:nvGrpSpPr>
        <p:grpSpPr>
          <a:xfrm>
            <a:off x="2957328" y="5178492"/>
            <a:ext cx="15102840" cy="4954270"/>
            <a:chOff x="2957328" y="5178492"/>
            <a:chExt cx="15102840" cy="495427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02450" y="8103452"/>
              <a:ext cx="4057649" cy="20288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041523" y="9145485"/>
              <a:ext cx="429259" cy="257810"/>
            </a:xfrm>
            <a:custGeom>
              <a:avLst/>
              <a:gdLst/>
              <a:ahLst/>
              <a:cxnLst/>
              <a:rect l="l" t="t" r="r" b="b"/>
              <a:pathLst>
                <a:path w="429260" h="257809">
                  <a:moveTo>
                    <a:pt x="429031" y="6654"/>
                  </a:moveTo>
                  <a:lnTo>
                    <a:pt x="427939" y="5283"/>
                  </a:lnTo>
                  <a:lnTo>
                    <a:pt x="426085" y="2959"/>
                  </a:lnTo>
                  <a:lnTo>
                    <a:pt x="425221" y="1866"/>
                  </a:lnTo>
                  <a:lnTo>
                    <a:pt x="424180" y="533"/>
                  </a:lnTo>
                  <a:lnTo>
                    <a:pt x="419709" y="0"/>
                  </a:lnTo>
                  <a:lnTo>
                    <a:pt x="418553" y="901"/>
                  </a:lnTo>
                  <a:lnTo>
                    <a:pt x="409752" y="901"/>
                  </a:lnTo>
                  <a:lnTo>
                    <a:pt x="409752" y="25768"/>
                  </a:lnTo>
                  <a:lnTo>
                    <a:pt x="360870" y="243128"/>
                  </a:lnTo>
                  <a:lnTo>
                    <a:pt x="28473" y="243128"/>
                  </a:lnTo>
                  <a:lnTo>
                    <a:pt x="161620" y="138887"/>
                  </a:lnTo>
                  <a:lnTo>
                    <a:pt x="199377" y="184492"/>
                  </a:lnTo>
                  <a:lnTo>
                    <a:pt x="201409" y="185369"/>
                  </a:lnTo>
                  <a:lnTo>
                    <a:pt x="203454" y="185369"/>
                  </a:lnTo>
                  <a:lnTo>
                    <a:pt x="204978" y="185369"/>
                  </a:lnTo>
                  <a:lnTo>
                    <a:pt x="206527" y="184873"/>
                  </a:lnTo>
                  <a:lnTo>
                    <a:pt x="409752" y="25768"/>
                  </a:lnTo>
                  <a:lnTo>
                    <a:pt x="409752" y="901"/>
                  </a:lnTo>
                  <a:lnTo>
                    <a:pt x="400532" y="901"/>
                  </a:lnTo>
                  <a:lnTo>
                    <a:pt x="400532" y="15011"/>
                  </a:lnTo>
                  <a:lnTo>
                    <a:pt x="204508" y="168490"/>
                  </a:lnTo>
                  <a:lnTo>
                    <a:pt x="167881" y="124256"/>
                  </a:lnTo>
                  <a:lnTo>
                    <a:pt x="165836" y="121653"/>
                  </a:lnTo>
                  <a:lnTo>
                    <a:pt x="77470" y="15011"/>
                  </a:lnTo>
                  <a:lnTo>
                    <a:pt x="400532" y="15011"/>
                  </a:lnTo>
                  <a:lnTo>
                    <a:pt x="400532" y="901"/>
                  </a:lnTo>
                  <a:lnTo>
                    <a:pt x="65798" y="901"/>
                  </a:lnTo>
                  <a:lnTo>
                    <a:pt x="65443" y="469"/>
                  </a:lnTo>
                  <a:lnTo>
                    <a:pt x="60998" y="25"/>
                  </a:lnTo>
                  <a:lnTo>
                    <a:pt x="59918" y="901"/>
                  </a:lnTo>
                  <a:lnTo>
                    <a:pt x="59143" y="901"/>
                  </a:lnTo>
                  <a:lnTo>
                    <a:pt x="56261" y="3187"/>
                  </a:lnTo>
                  <a:lnTo>
                    <a:pt x="56057" y="4051"/>
                  </a:lnTo>
                  <a:lnTo>
                    <a:pt x="54927" y="4978"/>
                  </a:lnTo>
                  <a:lnTo>
                    <a:pt x="54495" y="9423"/>
                  </a:lnTo>
                  <a:lnTo>
                    <a:pt x="54775" y="9779"/>
                  </a:lnTo>
                  <a:lnTo>
                    <a:pt x="45758" y="49961"/>
                  </a:lnTo>
                  <a:lnTo>
                    <a:pt x="48158" y="53733"/>
                  </a:lnTo>
                  <a:lnTo>
                    <a:pt x="55816" y="55435"/>
                  </a:lnTo>
                  <a:lnTo>
                    <a:pt x="59613" y="53047"/>
                  </a:lnTo>
                  <a:lnTo>
                    <a:pt x="66217" y="23596"/>
                  </a:lnTo>
                  <a:lnTo>
                    <a:pt x="152603" y="127977"/>
                  </a:lnTo>
                  <a:lnTo>
                    <a:pt x="19253" y="232397"/>
                  </a:lnTo>
                  <a:lnTo>
                    <a:pt x="25666" y="203911"/>
                  </a:lnTo>
                  <a:lnTo>
                    <a:pt x="23253" y="200126"/>
                  </a:lnTo>
                  <a:lnTo>
                    <a:pt x="15608" y="198462"/>
                  </a:lnTo>
                  <a:lnTo>
                    <a:pt x="11823" y="200837"/>
                  </a:lnTo>
                  <a:lnTo>
                    <a:pt x="1612" y="246214"/>
                  </a:lnTo>
                  <a:lnTo>
                    <a:pt x="533" y="247053"/>
                  </a:lnTo>
                  <a:lnTo>
                    <a:pt x="0" y="251485"/>
                  </a:lnTo>
                  <a:lnTo>
                    <a:pt x="1104" y="252895"/>
                  </a:lnTo>
                  <a:lnTo>
                    <a:pt x="2374" y="254495"/>
                  </a:lnTo>
                  <a:lnTo>
                    <a:pt x="3810" y="256311"/>
                  </a:lnTo>
                  <a:lnTo>
                    <a:pt x="4991" y="256844"/>
                  </a:lnTo>
                  <a:lnTo>
                    <a:pt x="5842" y="257238"/>
                  </a:lnTo>
                  <a:lnTo>
                    <a:pt x="7988" y="257238"/>
                  </a:lnTo>
                  <a:lnTo>
                    <a:pt x="9537" y="257238"/>
                  </a:lnTo>
                  <a:lnTo>
                    <a:pt x="366560" y="257238"/>
                  </a:lnTo>
                  <a:lnTo>
                    <a:pt x="369874" y="257238"/>
                  </a:lnTo>
                  <a:lnTo>
                    <a:pt x="372757" y="254952"/>
                  </a:lnTo>
                  <a:lnTo>
                    <a:pt x="427393" y="11963"/>
                  </a:lnTo>
                  <a:lnTo>
                    <a:pt x="428510" y="11087"/>
                  </a:lnTo>
                  <a:lnTo>
                    <a:pt x="429031" y="6654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9904" y="9266628"/>
              <a:ext cx="116150" cy="13608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957322" y="9219018"/>
              <a:ext cx="429259" cy="853440"/>
            </a:xfrm>
            <a:custGeom>
              <a:avLst/>
              <a:gdLst/>
              <a:ahLst/>
              <a:cxnLst/>
              <a:rect l="l" t="t" r="r" b="b"/>
              <a:pathLst>
                <a:path w="429260" h="853440">
                  <a:moveTo>
                    <a:pt x="126758" y="100139"/>
                  </a:moveTo>
                  <a:lnTo>
                    <a:pt x="123583" y="96977"/>
                  </a:lnTo>
                  <a:lnTo>
                    <a:pt x="3175" y="96977"/>
                  </a:lnTo>
                  <a:lnTo>
                    <a:pt x="0" y="100139"/>
                  </a:lnTo>
                  <a:lnTo>
                    <a:pt x="0" y="107924"/>
                  </a:lnTo>
                  <a:lnTo>
                    <a:pt x="3175" y="111074"/>
                  </a:lnTo>
                  <a:lnTo>
                    <a:pt x="119646" y="111074"/>
                  </a:lnTo>
                  <a:lnTo>
                    <a:pt x="123583" y="111074"/>
                  </a:lnTo>
                  <a:lnTo>
                    <a:pt x="126758" y="107924"/>
                  </a:lnTo>
                  <a:lnTo>
                    <a:pt x="126758" y="100139"/>
                  </a:lnTo>
                  <a:close/>
                </a:path>
                <a:path w="429260" h="853440">
                  <a:moveTo>
                    <a:pt x="126758" y="51638"/>
                  </a:moveTo>
                  <a:lnTo>
                    <a:pt x="123583" y="48488"/>
                  </a:lnTo>
                  <a:lnTo>
                    <a:pt x="49695" y="48488"/>
                  </a:lnTo>
                  <a:lnTo>
                    <a:pt x="46520" y="51638"/>
                  </a:lnTo>
                  <a:lnTo>
                    <a:pt x="46520" y="59436"/>
                  </a:lnTo>
                  <a:lnTo>
                    <a:pt x="49695" y="62598"/>
                  </a:lnTo>
                  <a:lnTo>
                    <a:pt x="119646" y="62598"/>
                  </a:lnTo>
                  <a:lnTo>
                    <a:pt x="123583" y="62598"/>
                  </a:lnTo>
                  <a:lnTo>
                    <a:pt x="126758" y="59436"/>
                  </a:lnTo>
                  <a:lnTo>
                    <a:pt x="126758" y="51638"/>
                  </a:lnTo>
                  <a:close/>
                </a:path>
                <a:path w="429260" h="853440">
                  <a:moveTo>
                    <a:pt x="153758" y="3149"/>
                  </a:moveTo>
                  <a:lnTo>
                    <a:pt x="150596" y="0"/>
                  </a:lnTo>
                  <a:lnTo>
                    <a:pt x="30187" y="0"/>
                  </a:lnTo>
                  <a:lnTo>
                    <a:pt x="27012" y="3149"/>
                  </a:lnTo>
                  <a:lnTo>
                    <a:pt x="27012" y="10934"/>
                  </a:lnTo>
                  <a:lnTo>
                    <a:pt x="30187" y="14109"/>
                  </a:lnTo>
                  <a:lnTo>
                    <a:pt x="146672" y="14109"/>
                  </a:lnTo>
                  <a:lnTo>
                    <a:pt x="150596" y="14109"/>
                  </a:lnTo>
                  <a:lnTo>
                    <a:pt x="153758" y="10934"/>
                  </a:lnTo>
                  <a:lnTo>
                    <a:pt x="153758" y="3149"/>
                  </a:lnTo>
                  <a:close/>
                </a:path>
                <a:path w="429260" h="853440">
                  <a:moveTo>
                    <a:pt x="428840" y="778891"/>
                  </a:moveTo>
                  <a:lnTo>
                    <a:pt x="428548" y="771626"/>
                  </a:lnTo>
                  <a:lnTo>
                    <a:pt x="428358" y="769340"/>
                  </a:lnTo>
                  <a:lnTo>
                    <a:pt x="426948" y="767346"/>
                  </a:lnTo>
                  <a:lnTo>
                    <a:pt x="416572" y="762927"/>
                  </a:lnTo>
                  <a:lnTo>
                    <a:pt x="416572" y="776262"/>
                  </a:lnTo>
                  <a:lnTo>
                    <a:pt x="416560" y="785291"/>
                  </a:lnTo>
                  <a:lnTo>
                    <a:pt x="398246" y="824826"/>
                  </a:lnTo>
                  <a:lnTo>
                    <a:pt x="353644" y="840752"/>
                  </a:lnTo>
                  <a:lnTo>
                    <a:pt x="305612" y="833488"/>
                  </a:lnTo>
                  <a:lnTo>
                    <a:pt x="257276" y="812050"/>
                  </a:lnTo>
                  <a:lnTo>
                    <a:pt x="213728" y="783259"/>
                  </a:lnTo>
                  <a:lnTo>
                    <a:pt x="180009" y="753922"/>
                  </a:lnTo>
                  <a:lnTo>
                    <a:pt x="150926" y="719886"/>
                  </a:lnTo>
                  <a:lnTo>
                    <a:pt x="122377" y="675906"/>
                  </a:lnTo>
                  <a:lnTo>
                    <a:pt x="101130" y="627138"/>
                  </a:lnTo>
                  <a:lnTo>
                    <a:pt x="93954" y="578726"/>
                  </a:lnTo>
                  <a:lnTo>
                    <a:pt x="96240" y="562038"/>
                  </a:lnTo>
                  <a:lnTo>
                    <a:pt x="120904" y="522224"/>
                  </a:lnTo>
                  <a:lnTo>
                    <a:pt x="153822" y="515150"/>
                  </a:lnTo>
                  <a:lnTo>
                    <a:pt x="155282" y="515150"/>
                  </a:lnTo>
                  <a:lnTo>
                    <a:pt x="181978" y="573671"/>
                  </a:lnTo>
                  <a:lnTo>
                    <a:pt x="191185" y="611644"/>
                  </a:lnTo>
                  <a:lnTo>
                    <a:pt x="168656" y="636955"/>
                  </a:lnTo>
                  <a:lnTo>
                    <a:pt x="165252" y="640892"/>
                  </a:lnTo>
                  <a:lnTo>
                    <a:pt x="162915" y="646950"/>
                  </a:lnTo>
                  <a:lnTo>
                    <a:pt x="163068" y="654913"/>
                  </a:lnTo>
                  <a:lnTo>
                    <a:pt x="167157" y="664565"/>
                  </a:lnTo>
                  <a:lnTo>
                    <a:pt x="212166" y="720940"/>
                  </a:lnTo>
                  <a:lnTo>
                    <a:pt x="244246" y="750951"/>
                  </a:lnTo>
                  <a:lnTo>
                    <a:pt x="278257" y="771042"/>
                  </a:lnTo>
                  <a:lnTo>
                    <a:pt x="286105" y="771169"/>
                  </a:lnTo>
                  <a:lnTo>
                    <a:pt x="292074" y="768807"/>
                  </a:lnTo>
                  <a:lnTo>
                    <a:pt x="295948" y="765378"/>
                  </a:lnTo>
                  <a:lnTo>
                    <a:pt x="299910" y="761530"/>
                  </a:lnTo>
                  <a:lnTo>
                    <a:pt x="304711" y="756856"/>
                  </a:lnTo>
                  <a:lnTo>
                    <a:pt x="313410" y="748944"/>
                  </a:lnTo>
                  <a:lnTo>
                    <a:pt x="320865" y="742772"/>
                  </a:lnTo>
                  <a:lnTo>
                    <a:pt x="325856" y="739457"/>
                  </a:lnTo>
                  <a:lnTo>
                    <a:pt x="337769" y="743648"/>
                  </a:lnTo>
                  <a:lnTo>
                    <a:pt x="359321" y="752221"/>
                  </a:lnTo>
                  <a:lnTo>
                    <a:pt x="386829" y="763625"/>
                  </a:lnTo>
                  <a:lnTo>
                    <a:pt x="416572" y="776262"/>
                  </a:lnTo>
                  <a:lnTo>
                    <a:pt x="416572" y="762927"/>
                  </a:lnTo>
                  <a:lnTo>
                    <a:pt x="361962" y="740016"/>
                  </a:lnTo>
                  <a:lnTo>
                    <a:pt x="325640" y="727062"/>
                  </a:lnTo>
                  <a:lnTo>
                    <a:pt x="322846" y="727519"/>
                  </a:lnTo>
                  <a:lnTo>
                    <a:pt x="316636" y="730796"/>
                  </a:lnTo>
                  <a:lnTo>
                    <a:pt x="305282" y="739673"/>
                  </a:lnTo>
                  <a:lnTo>
                    <a:pt x="286931" y="757097"/>
                  </a:lnTo>
                  <a:lnTo>
                    <a:pt x="285965" y="758253"/>
                  </a:lnTo>
                  <a:lnTo>
                    <a:pt x="282600" y="761530"/>
                  </a:lnTo>
                  <a:lnTo>
                    <a:pt x="273964" y="755751"/>
                  </a:lnTo>
                  <a:lnTo>
                    <a:pt x="273240" y="755434"/>
                  </a:lnTo>
                  <a:lnTo>
                    <a:pt x="272478" y="755281"/>
                  </a:lnTo>
                  <a:lnTo>
                    <a:pt x="252031" y="741502"/>
                  </a:lnTo>
                  <a:lnTo>
                    <a:pt x="221602" y="713003"/>
                  </a:lnTo>
                  <a:lnTo>
                    <a:pt x="193141" y="681875"/>
                  </a:lnTo>
                  <a:lnTo>
                    <a:pt x="178549" y="660184"/>
                  </a:lnTo>
                  <a:lnTo>
                    <a:pt x="178396" y="659587"/>
                  </a:lnTo>
                  <a:lnTo>
                    <a:pt x="178117" y="659015"/>
                  </a:lnTo>
                  <a:lnTo>
                    <a:pt x="172466" y="650405"/>
                  </a:lnTo>
                  <a:lnTo>
                    <a:pt x="175717" y="647026"/>
                  </a:lnTo>
                  <a:lnTo>
                    <a:pt x="176263" y="646557"/>
                  </a:lnTo>
                  <a:lnTo>
                    <a:pt x="176530" y="646366"/>
                  </a:lnTo>
                  <a:lnTo>
                    <a:pt x="176999" y="645922"/>
                  </a:lnTo>
                  <a:lnTo>
                    <a:pt x="202933" y="616064"/>
                  </a:lnTo>
                  <a:lnTo>
                    <a:pt x="193802" y="570331"/>
                  </a:lnTo>
                  <a:lnTo>
                    <a:pt x="171056" y="515150"/>
                  </a:lnTo>
                  <a:lnTo>
                    <a:pt x="155270" y="502856"/>
                  </a:lnTo>
                  <a:lnTo>
                    <a:pt x="141820" y="503364"/>
                  </a:lnTo>
                  <a:lnTo>
                    <a:pt x="100126" y="526135"/>
                  </a:lnTo>
                  <a:lnTo>
                    <a:pt x="81775" y="578167"/>
                  </a:lnTo>
                  <a:lnTo>
                    <a:pt x="88252" y="626656"/>
                  </a:lnTo>
                  <a:lnTo>
                    <a:pt x="108610" y="676490"/>
                  </a:lnTo>
                  <a:lnTo>
                    <a:pt x="137960" y="723290"/>
                  </a:lnTo>
                  <a:lnTo>
                    <a:pt x="171399" y="762622"/>
                  </a:lnTo>
                  <a:lnTo>
                    <a:pt x="209156" y="795439"/>
                  </a:lnTo>
                  <a:lnTo>
                    <a:pt x="254000" y="824484"/>
                  </a:lnTo>
                  <a:lnTo>
                    <a:pt x="301942" y="845235"/>
                  </a:lnTo>
                  <a:lnTo>
                    <a:pt x="348957" y="853160"/>
                  </a:lnTo>
                  <a:lnTo>
                    <a:pt x="350723" y="853160"/>
                  </a:lnTo>
                  <a:lnTo>
                    <a:pt x="390512" y="844181"/>
                  </a:lnTo>
                  <a:lnTo>
                    <a:pt x="395922" y="840752"/>
                  </a:lnTo>
                  <a:lnTo>
                    <a:pt x="405765" y="834529"/>
                  </a:lnTo>
                  <a:lnTo>
                    <a:pt x="419011" y="821423"/>
                  </a:lnTo>
                  <a:lnTo>
                    <a:pt x="425551" y="808062"/>
                  </a:lnTo>
                  <a:lnTo>
                    <a:pt x="428345" y="792467"/>
                  </a:lnTo>
                  <a:lnTo>
                    <a:pt x="428840" y="778891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6470" y="9752084"/>
              <a:ext cx="150524" cy="1518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276981" y="5178492"/>
              <a:ext cx="1318260" cy="2925445"/>
            </a:xfrm>
            <a:custGeom>
              <a:avLst/>
              <a:gdLst/>
              <a:ahLst/>
              <a:cxnLst/>
              <a:rect l="l" t="t" r="r" b="b"/>
              <a:pathLst>
                <a:path w="1318259" h="2925445">
                  <a:moveTo>
                    <a:pt x="1317643" y="0"/>
                  </a:moveTo>
                  <a:lnTo>
                    <a:pt x="1317643" y="2924893"/>
                  </a:lnTo>
                  <a:lnTo>
                    <a:pt x="0" y="2924893"/>
                  </a:lnTo>
                  <a:lnTo>
                    <a:pt x="1317066" y="0"/>
                  </a:lnTo>
                  <a:lnTo>
                    <a:pt x="1317643" y="0"/>
                  </a:lnTo>
                  <a:close/>
                </a:path>
              </a:pathLst>
            </a:custGeom>
            <a:solidFill>
              <a:srgbClr val="8C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35871" y="8393975"/>
              <a:ext cx="467359" cy="467359"/>
            </a:xfrm>
            <a:custGeom>
              <a:avLst/>
              <a:gdLst/>
              <a:ahLst/>
              <a:cxnLst/>
              <a:rect l="l" t="t" r="r" b="b"/>
              <a:pathLst>
                <a:path w="467360" h="467359">
                  <a:moveTo>
                    <a:pt x="258546" y="208826"/>
                  </a:moveTo>
                  <a:lnTo>
                    <a:pt x="242150" y="208826"/>
                  </a:lnTo>
                  <a:lnTo>
                    <a:pt x="235394" y="228688"/>
                  </a:lnTo>
                  <a:lnTo>
                    <a:pt x="234454" y="231648"/>
                  </a:lnTo>
                  <a:lnTo>
                    <a:pt x="233489" y="235661"/>
                  </a:lnTo>
                  <a:lnTo>
                    <a:pt x="233222" y="233997"/>
                  </a:lnTo>
                  <a:lnTo>
                    <a:pt x="232600" y="231775"/>
                  </a:lnTo>
                  <a:lnTo>
                    <a:pt x="224866" y="208826"/>
                  </a:lnTo>
                  <a:lnTo>
                    <a:pt x="215303" y="208826"/>
                  </a:lnTo>
                  <a:lnTo>
                    <a:pt x="207479" y="232130"/>
                  </a:lnTo>
                  <a:lnTo>
                    <a:pt x="206908" y="234188"/>
                  </a:lnTo>
                  <a:lnTo>
                    <a:pt x="206641" y="235661"/>
                  </a:lnTo>
                  <a:lnTo>
                    <a:pt x="206463" y="234619"/>
                  </a:lnTo>
                  <a:lnTo>
                    <a:pt x="205625" y="231406"/>
                  </a:lnTo>
                  <a:lnTo>
                    <a:pt x="198005" y="208826"/>
                  </a:lnTo>
                  <a:lnTo>
                    <a:pt x="185343" y="208826"/>
                  </a:lnTo>
                  <a:lnTo>
                    <a:pt x="181698" y="208826"/>
                  </a:lnTo>
                  <a:lnTo>
                    <a:pt x="168948" y="208826"/>
                  </a:lnTo>
                  <a:lnTo>
                    <a:pt x="162204" y="228688"/>
                  </a:lnTo>
                  <a:lnTo>
                    <a:pt x="161264" y="231648"/>
                  </a:lnTo>
                  <a:lnTo>
                    <a:pt x="160286" y="235661"/>
                  </a:lnTo>
                  <a:lnTo>
                    <a:pt x="160020" y="233997"/>
                  </a:lnTo>
                  <a:lnTo>
                    <a:pt x="159410" y="231775"/>
                  </a:lnTo>
                  <a:lnTo>
                    <a:pt x="151676" y="208826"/>
                  </a:lnTo>
                  <a:lnTo>
                    <a:pt x="142100" y="208826"/>
                  </a:lnTo>
                  <a:lnTo>
                    <a:pt x="134289" y="232130"/>
                  </a:lnTo>
                  <a:lnTo>
                    <a:pt x="133705" y="234188"/>
                  </a:lnTo>
                  <a:lnTo>
                    <a:pt x="133438" y="235661"/>
                  </a:lnTo>
                  <a:lnTo>
                    <a:pt x="133261" y="234619"/>
                  </a:lnTo>
                  <a:lnTo>
                    <a:pt x="132435" y="231406"/>
                  </a:lnTo>
                  <a:lnTo>
                    <a:pt x="124828" y="208826"/>
                  </a:lnTo>
                  <a:lnTo>
                    <a:pt x="112153" y="208826"/>
                  </a:lnTo>
                  <a:lnTo>
                    <a:pt x="108496" y="208826"/>
                  </a:lnTo>
                  <a:lnTo>
                    <a:pt x="95770" y="208826"/>
                  </a:lnTo>
                  <a:lnTo>
                    <a:pt x="89014" y="228688"/>
                  </a:lnTo>
                  <a:lnTo>
                    <a:pt x="88074" y="231648"/>
                  </a:lnTo>
                  <a:lnTo>
                    <a:pt x="87109" y="235661"/>
                  </a:lnTo>
                  <a:lnTo>
                    <a:pt x="86829" y="233997"/>
                  </a:lnTo>
                  <a:lnTo>
                    <a:pt x="86220" y="231775"/>
                  </a:lnTo>
                  <a:lnTo>
                    <a:pt x="78473" y="208826"/>
                  </a:lnTo>
                  <a:lnTo>
                    <a:pt x="68922" y="208826"/>
                  </a:lnTo>
                  <a:lnTo>
                    <a:pt x="61099" y="232130"/>
                  </a:lnTo>
                  <a:lnTo>
                    <a:pt x="60528" y="234188"/>
                  </a:lnTo>
                  <a:lnTo>
                    <a:pt x="60248" y="235661"/>
                  </a:lnTo>
                  <a:lnTo>
                    <a:pt x="60083" y="234619"/>
                  </a:lnTo>
                  <a:lnTo>
                    <a:pt x="59245" y="231406"/>
                  </a:lnTo>
                  <a:lnTo>
                    <a:pt x="51638" y="208826"/>
                  </a:lnTo>
                  <a:lnTo>
                    <a:pt x="35318" y="208826"/>
                  </a:lnTo>
                  <a:lnTo>
                    <a:pt x="54076" y="253707"/>
                  </a:lnTo>
                  <a:lnTo>
                    <a:pt x="65278" y="253707"/>
                  </a:lnTo>
                  <a:lnTo>
                    <a:pt x="71894" y="233438"/>
                  </a:lnTo>
                  <a:lnTo>
                    <a:pt x="72821" y="230441"/>
                  </a:lnTo>
                  <a:lnTo>
                    <a:pt x="73393" y="228193"/>
                  </a:lnTo>
                  <a:lnTo>
                    <a:pt x="73723" y="226415"/>
                  </a:lnTo>
                  <a:lnTo>
                    <a:pt x="74777" y="231076"/>
                  </a:lnTo>
                  <a:lnTo>
                    <a:pt x="82118" y="253707"/>
                  </a:lnTo>
                  <a:lnTo>
                    <a:pt x="93332" y="253707"/>
                  </a:lnTo>
                  <a:lnTo>
                    <a:pt x="110312" y="213194"/>
                  </a:lnTo>
                  <a:lnTo>
                    <a:pt x="127266" y="253707"/>
                  </a:lnTo>
                  <a:lnTo>
                    <a:pt x="138455" y="253707"/>
                  </a:lnTo>
                  <a:lnTo>
                    <a:pt x="146011" y="230441"/>
                  </a:lnTo>
                  <a:lnTo>
                    <a:pt x="146583" y="228193"/>
                  </a:lnTo>
                  <a:lnTo>
                    <a:pt x="146900" y="226415"/>
                  </a:lnTo>
                  <a:lnTo>
                    <a:pt x="147967" y="231076"/>
                  </a:lnTo>
                  <a:lnTo>
                    <a:pt x="155308" y="253707"/>
                  </a:lnTo>
                  <a:lnTo>
                    <a:pt x="166509" y="253707"/>
                  </a:lnTo>
                  <a:lnTo>
                    <a:pt x="183515" y="213182"/>
                  </a:lnTo>
                  <a:lnTo>
                    <a:pt x="200456" y="253707"/>
                  </a:lnTo>
                  <a:lnTo>
                    <a:pt x="211658" y="253707"/>
                  </a:lnTo>
                  <a:lnTo>
                    <a:pt x="219202" y="230441"/>
                  </a:lnTo>
                  <a:lnTo>
                    <a:pt x="219773" y="228193"/>
                  </a:lnTo>
                  <a:lnTo>
                    <a:pt x="220091" y="226415"/>
                  </a:lnTo>
                  <a:lnTo>
                    <a:pt x="221488" y="232244"/>
                  </a:lnTo>
                  <a:lnTo>
                    <a:pt x="228498" y="253707"/>
                  </a:lnTo>
                  <a:lnTo>
                    <a:pt x="239699" y="253707"/>
                  </a:lnTo>
                  <a:lnTo>
                    <a:pt x="258546" y="208826"/>
                  </a:lnTo>
                  <a:close/>
                </a:path>
                <a:path w="467360" h="467359">
                  <a:moveTo>
                    <a:pt x="273367" y="243903"/>
                  </a:moveTo>
                  <a:lnTo>
                    <a:pt x="272516" y="241782"/>
                  </a:lnTo>
                  <a:lnTo>
                    <a:pt x="269074" y="238353"/>
                  </a:lnTo>
                  <a:lnTo>
                    <a:pt x="266928" y="237490"/>
                  </a:lnTo>
                  <a:lnTo>
                    <a:pt x="261835" y="237490"/>
                  </a:lnTo>
                  <a:lnTo>
                    <a:pt x="259727" y="238353"/>
                  </a:lnTo>
                  <a:lnTo>
                    <a:pt x="256324" y="241782"/>
                  </a:lnTo>
                  <a:lnTo>
                    <a:pt x="255473" y="243903"/>
                  </a:lnTo>
                  <a:lnTo>
                    <a:pt x="255473" y="246418"/>
                  </a:lnTo>
                  <a:lnTo>
                    <a:pt x="255473" y="248932"/>
                  </a:lnTo>
                  <a:lnTo>
                    <a:pt x="256324" y="251066"/>
                  </a:lnTo>
                  <a:lnTo>
                    <a:pt x="259765" y="254571"/>
                  </a:lnTo>
                  <a:lnTo>
                    <a:pt x="261861" y="255435"/>
                  </a:lnTo>
                  <a:lnTo>
                    <a:pt x="266903" y="255435"/>
                  </a:lnTo>
                  <a:lnTo>
                    <a:pt x="269049" y="254571"/>
                  </a:lnTo>
                  <a:lnTo>
                    <a:pt x="272516" y="251066"/>
                  </a:lnTo>
                  <a:lnTo>
                    <a:pt x="273367" y="248932"/>
                  </a:lnTo>
                  <a:lnTo>
                    <a:pt x="273367" y="243903"/>
                  </a:lnTo>
                  <a:close/>
                </a:path>
                <a:path w="467360" h="467359">
                  <a:moveTo>
                    <a:pt x="423176" y="243827"/>
                  </a:moveTo>
                  <a:lnTo>
                    <a:pt x="419163" y="239814"/>
                  </a:lnTo>
                  <a:lnTo>
                    <a:pt x="293027" y="239814"/>
                  </a:lnTo>
                  <a:lnTo>
                    <a:pt x="289026" y="243827"/>
                  </a:lnTo>
                  <a:lnTo>
                    <a:pt x="289026" y="253695"/>
                  </a:lnTo>
                  <a:lnTo>
                    <a:pt x="293027" y="257708"/>
                  </a:lnTo>
                  <a:lnTo>
                    <a:pt x="414223" y="257708"/>
                  </a:lnTo>
                  <a:lnTo>
                    <a:pt x="419163" y="257708"/>
                  </a:lnTo>
                  <a:lnTo>
                    <a:pt x="423176" y="253695"/>
                  </a:lnTo>
                  <a:lnTo>
                    <a:pt x="423176" y="243827"/>
                  </a:lnTo>
                  <a:close/>
                </a:path>
                <a:path w="467360" h="467359">
                  <a:moveTo>
                    <a:pt x="466915" y="233476"/>
                  </a:moveTo>
                  <a:lnTo>
                    <a:pt x="466369" y="217398"/>
                  </a:lnTo>
                  <a:lnTo>
                    <a:pt x="464731" y="201447"/>
                  </a:lnTo>
                  <a:lnTo>
                    <a:pt x="462153" y="186486"/>
                  </a:lnTo>
                  <a:lnTo>
                    <a:pt x="462026" y="185674"/>
                  </a:lnTo>
                  <a:lnTo>
                    <a:pt x="461010" y="181495"/>
                  </a:lnTo>
                  <a:lnTo>
                    <a:pt x="458241" y="170141"/>
                  </a:lnTo>
                  <a:lnTo>
                    <a:pt x="457161" y="166281"/>
                  </a:lnTo>
                  <a:lnTo>
                    <a:pt x="455460" y="165011"/>
                  </a:lnTo>
                  <a:lnTo>
                    <a:pt x="448995" y="144208"/>
                  </a:lnTo>
                  <a:lnTo>
                    <a:pt x="448995" y="233476"/>
                  </a:lnTo>
                  <a:lnTo>
                    <a:pt x="443331" y="282600"/>
                  </a:lnTo>
                  <a:lnTo>
                    <a:pt x="443242" y="283019"/>
                  </a:lnTo>
                  <a:lnTo>
                    <a:pt x="442366" y="285457"/>
                  </a:lnTo>
                  <a:lnTo>
                    <a:pt x="435965" y="285457"/>
                  </a:lnTo>
                  <a:lnTo>
                    <a:pt x="435965" y="303339"/>
                  </a:lnTo>
                  <a:lnTo>
                    <a:pt x="427075" y="328180"/>
                  </a:lnTo>
                  <a:lnTo>
                    <a:pt x="407568" y="358825"/>
                  </a:lnTo>
                  <a:lnTo>
                    <a:pt x="393090" y="358825"/>
                  </a:lnTo>
                  <a:lnTo>
                    <a:pt x="393090" y="376720"/>
                  </a:lnTo>
                  <a:lnTo>
                    <a:pt x="368198" y="401612"/>
                  </a:lnTo>
                  <a:lnTo>
                    <a:pt x="331089" y="425234"/>
                  </a:lnTo>
                  <a:lnTo>
                    <a:pt x="339559" y="417728"/>
                  </a:lnTo>
                  <a:lnTo>
                    <a:pt x="359816" y="392557"/>
                  </a:lnTo>
                  <a:lnTo>
                    <a:pt x="369062" y="376720"/>
                  </a:lnTo>
                  <a:lnTo>
                    <a:pt x="393090" y="376720"/>
                  </a:lnTo>
                  <a:lnTo>
                    <a:pt x="393090" y="358825"/>
                  </a:lnTo>
                  <a:lnTo>
                    <a:pt x="378726" y="358825"/>
                  </a:lnTo>
                  <a:lnTo>
                    <a:pt x="390258" y="331038"/>
                  </a:lnTo>
                  <a:lnTo>
                    <a:pt x="397776" y="303339"/>
                  </a:lnTo>
                  <a:lnTo>
                    <a:pt x="435965" y="303339"/>
                  </a:lnTo>
                  <a:lnTo>
                    <a:pt x="435965" y="285457"/>
                  </a:lnTo>
                  <a:lnTo>
                    <a:pt x="393636" y="285457"/>
                  </a:lnTo>
                  <a:lnTo>
                    <a:pt x="379768" y="285457"/>
                  </a:lnTo>
                  <a:lnTo>
                    <a:pt x="379768" y="303339"/>
                  </a:lnTo>
                  <a:lnTo>
                    <a:pt x="362712" y="351637"/>
                  </a:lnTo>
                  <a:lnTo>
                    <a:pt x="358305" y="358825"/>
                  </a:lnTo>
                  <a:lnTo>
                    <a:pt x="347357" y="358825"/>
                  </a:lnTo>
                  <a:lnTo>
                    <a:pt x="347357" y="376720"/>
                  </a:lnTo>
                  <a:lnTo>
                    <a:pt x="338074" y="391909"/>
                  </a:lnTo>
                  <a:lnTo>
                    <a:pt x="307340" y="422605"/>
                  </a:lnTo>
                  <a:lnTo>
                    <a:pt x="271970" y="442163"/>
                  </a:lnTo>
                  <a:lnTo>
                    <a:pt x="268795" y="442734"/>
                  </a:lnTo>
                  <a:lnTo>
                    <a:pt x="270116" y="441134"/>
                  </a:lnTo>
                  <a:lnTo>
                    <a:pt x="283146" y="414845"/>
                  </a:lnTo>
                  <a:lnTo>
                    <a:pt x="291503" y="389940"/>
                  </a:lnTo>
                  <a:lnTo>
                    <a:pt x="294716" y="376720"/>
                  </a:lnTo>
                  <a:lnTo>
                    <a:pt x="347357" y="376720"/>
                  </a:lnTo>
                  <a:lnTo>
                    <a:pt x="347357" y="358825"/>
                  </a:lnTo>
                  <a:lnTo>
                    <a:pt x="298907" y="358825"/>
                  </a:lnTo>
                  <a:lnTo>
                    <a:pt x="303923" y="329679"/>
                  </a:lnTo>
                  <a:lnTo>
                    <a:pt x="306870" y="303339"/>
                  </a:lnTo>
                  <a:lnTo>
                    <a:pt x="379768" y="303339"/>
                  </a:lnTo>
                  <a:lnTo>
                    <a:pt x="379768" y="285457"/>
                  </a:lnTo>
                  <a:lnTo>
                    <a:pt x="301383" y="285457"/>
                  </a:lnTo>
                  <a:lnTo>
                    <a:pt x="289077" y="285457"/>
                  </a:lnTo>
                  <a:lnTo>
                    <a:pt x="289077" y="303339"/>
                  </a:lnTo>
                  <a:lnTo>
                    <a:pt x="285254" y="333476"/>
                  </a:lnTo>
                  <a:lnTo>
                    <a:pt x="280606" y="358825"/>
                  </a:lnTo>
                  <a:lnTo>
                    <a:pt x="276301" y="358825"/>
                  </a:lnTo>
                  <a:lnTo>
                    <a:pt x="276301" y="376720"/>
                  </a:lnTo>
                  <a:lnTo>
                    <a:pt x="258572" y="425577"/>
                  </a:lnTo>
                  <a:lnTo>
                    <a:pt x="233464" y="449033"/>
                  </a:lnTo>
                  <a:lnTo>
                    <a:pt x="225171" y="446303"/>
                  </a:lnTo>
                  <a:lnTo>
                    <a:pt x="216700" y="438365"/>
                  </a:lnTo>
                  <a:lnTo>
                    <a:pt x="208356" y="425577"/>
                  </a:lnTo>
                  <a:lnTo>
                    <a:pt x="200406" y="408292"/>
                  </a:lnTo>
                  <a:lnTo>
                    <a:pt x="198132" y="401574"/>
                  </a:lnTo>
                  <a:lnTo>
                    <a:pt x="198132" y="442734"/>
                  </a:lnTo>
                  <a:lnTo>
                    <a:pt x="194945" y="442163"/>
                  </a:lnTo>
                  <a:lnTo>
                    <a:pt x="159575" y="422605"/>
                  </a:lnTo>
                  <a:lnTo>
                    <a:pt x="135788" y="398868"/>
                  </a:lnTo>
                  <a:lnTo>
                    <a:pt x="135788" y="425208"/>
                  </a:lnTo>
                  <a:lnTo>
                    <a:pt x="98704" y="401612"/>
                  </a:lnTo>
                  <a:lnTo>
                    <a:pt x="73812" y="376720"/>
                  </a:lnTo>
                  <a:lnTo>
                    <a:pt x="97840" y="376720"/>
                  </a:lnTo>
                  <a:lnTo>
                    <a:pt x="107099" y="392544"/>
                  </a:lnTo>
                  <a:lnTo>
                    <a:pt x="127355" y="417728"/>
                  </a:lnTo>
                  <a:lnTo>
                    <a:pt x="135788" y="425208"/>
                  </a:lnTo>
                  <a:lnTo>
                    <a:pt x="135788" y="398868"/>
                  </a:lnTo>
                  <a:lnTo>
                    <a:pt x="128828" y="391909"/>
                  </a:lnTo>
                  <a:lnTo>
                    <a:pt x="119532" y="376720"/>
                  </a:lnTo>
                  <a:lnTo>
                    <a:pt x="172161" y="376720"/>
                  </a:lnTo>
                  <a:lnTo>
                    <a:pt x="175387" y="389940"/>
                  </a:lnTo>
                  <a:lnTo>
                    <a:pt x="183756" y="414845"/>
                  </a:lnTo>
                  <a:lnTo>
                    <a:pt x="196811" y="441134"/>
                  </a:lnTo>
                  <a:lnTo>
                    <a:pt x="198132" y="442734"/>
                  </a:lnTo>
                  <a:lnTo>
                    <a:pt x="198132" y="401574"/>
                  </a:lnTo>
                  <a:lnTo>
                    <a:pt x="193052" y="386524"/>
                  </a:lnTo>
                  <a:lnTo>
                    <a:pt x="190588" y="376720"/>
                  </a:lnTo>
                  <a:lnTo>
                    <a:pt x="276301" y="376720"/>
                  </a:lnTo>
                  <a:lnTo>
                    <a:pt x="276301" y="358825"/>
                  </a:lnTo>
                  <a:lnTo>
                    <a:pt x="186283" y="358825"/>
                  </a:lnTo>
                  <a:lnTo>
                    <a:pt x="181648" y="333489"/>
                  </a:lnTo>
                  <a:lnTo>
                    <a:pt x="177825" y="303339"/>
                  </a:lnTo>
                  <a:lnTo>
                    <a:pt x="289077" y="303339"/>
                  </a:lnTo>
                  <a:lnTo>
                    <a:pt x="289077" y="285457"/>
                  </a:lnTo>
                  <a:lnTo>
                    <a:pt x="167982" y="285457"/>
                  </a:lnTo>
                  <a:lnTo>
                    <a:pt x="167982" y="358825"/>
                  </a:lnTo>
                  <a:lnTo>
                    <a:pt x="108585" y="358825"/>
                  </a:lnTo>
                  <a:lnTo>
                    <a:pt x="104190" y="351637"/>
                  </a:lnTo>
                  <a:lnTo>
                    <a:pt x="88163" y="306222"/>
                  </a:lnTo>
                  <a:lnTo>
                    <a:pt x="88163" y="358825"/>
                  </a:lnTo>
                  <a:lnTo>
                    <a:pt x="59321" y="358825"/>
                  </a:lnTo>
                  <a:lnTo>
                    <a:pt x="39827" y="328180"/>
                  </a:lnTo>
                  <a:lnTo>
                    <a:pt x="30924" y="303339"/>
                  </a:lnTo>
                  <a:lnTo>
                    <a:pt x="69126" y="303339"/>
                  </a:lnTo>
                  <a:lnTo>
                    <a:pt x="76644" y="331038"/>
                  </a:lnTo>
                  <a:lnTo>
                    <a:pt x="88163" y="358825"/>
                  </a:lnTo>
                  <a:lnTo>
                    <a:pt x="88163" y="306222"/>
                  </a:lnTo>
                  <a:lnTo>
                    <a:pt x="87147" y="303339"/>
                  </a:lnTo>
                  <a:lnTo>
                    <a:pt x="160020" y="303339"/>
                  </a:lnTo>
                  <a:lnTo>
                    <a:pt x="162979" y="329666"/>
                  </a:lnTo>
                  <a:lnTo>
                    <a:pt x="167982" y="358825"/>
                  </a:lnTo>
                  <a:lnTo>
                    <a:pt x="167982" y="285457"/>
                  </a:lnTo>
                  <a:lnTo>
                    <a:pt x="165506" y="285457"/>
                  </a:lnTo>
                  <a:lnTo>
                    <a:pt x="73279" y="285457"/>
                  </a:lnTo>
                  <a:lnTo>
                    <a:pt x="24511" y="285457"/>
                  </a:lnTo>
                  <a:lnTo>
                    <a:pt x="23685" y="283159"/>
                  </a:lnTo>
                  <a:lnTo>
                    <a:pt x="23533" y="282448"/>
                  </a:lnTo>
                  <a:lnTo>
                    <a:pt x="18186" y="236169"/>
                  </a:lnTo>
                  <a:lnTo>
                    <a:pt x="18186" y="230771"/>
                  </a:lnTo>
                  <a:lnTo>
                    <a:pt x="23533" y="184518"/>
                  </a:lnTo>
                  <a:lnTo>
                    <a:pt x="23698" y="183781"/>
                  </a:lnTo>
                  <a:lnTo>
                    <a:pt x="24511" y="181495"/>
                  </a:lnTo>
                  <a:lnTo>
                    <a:pt x="73266" y="181495"/>
                  </a:lnTo>
                  <a:lnTo>
                    <a:pt x="165506" y="181495"/>
                  </a:lnTo>
                  <a:lnTo>
                    <a:pt x="303847" y="181495"/>
                  </a:lnTo>
                  <a:lnTo>
                    <a:pt x="395909" y="181495"/>
                  </a:lnTo>
                  <a:lnTo>
                    <a:pt x="442366" y="181495"/>
                  </a:lnTo>
                  <a:lnTo>
                    <a:pt x="443230" y="183921"/>
                  </a:lnTo>
                  <a:lnTo>
                    <a:pt x="443331" y="184365"/>
                  </a:lnTo>
                  <a:lnTo>
                    <a:pt x="448995" y="233476"/>
                  </a:lnTo>
                  <a:lnTo>
                    <a:pt x="448995" y="144208"/>
                  </a:lnTo>
                  <a:lnTo>
                    <a:pt x="448525" y="142684"/>
                  </a:lnTo>
                  <a:lnTo>
                    <a:pt x="435965" y="119583"/>
                  </a:lnTo>
                  <a:lnTo>
                    <a:pt x="435965" y="163614"/>
                  </a:lnTo>
                  <a:lnTo>
                    <a:pt x="397814" y="163614"/>
                  </a:lnTo>
                  <a:lnTo>
                    <a:pt x="390105" y="135445"/>
                  </a:lnTo>
                  <a:lnTo>
                    <a:pt x="379768" y="110642"/>
                  </a:lnTo>
                  <a:lnTo>
                    <a:pt x="379768" y="163614"/>
                  </a:lnTo>
                  <a:lnTo>
                    <a:pt x="306895" y="163614"/>
                  </a:lnTo>
                  <a:lnTo>
                    <a:pt x="303872" y="136804"/>
                  </a:lnTo>
                  <a:lnTo>
                    <a:pt x="298907" y="108077"/>
                  </a:lnTo>
                  <a:lnTo>
                    <a:pt x="358292" y="108077"/>
                  </a:lnTo>
                  <a:lnTo>
                    <a:pt x="362712" y="115303"/>
                  </a:lnTo>
                  <a:lnTo>
                    <a:pt x="379768" y="163614"/>
                  </a:lnTo>
                  <a:lnTo>
                    <a:pt x="379768" y="110642"/>
                  </a:lnTo>
                  <a:lnTo>
                    <a:pt x="378701" y="108077"/>
                  </a:lnTo>
                  <a:lnTo>
                    <a:pt x="406107" y="108077"/>
                  </a:lnTo>
                  <a:lnTo>
                    <a:pt x="407555" y="108077"/>
                  </a:lnTo>
                  <a:lnTo>
                    <a:pt x="427075" y="138747"/>
                  </a:lnTo>
                  <a:lnTo>
                    <a:pt x="435965" y="163614"/>
                  </a:lnTo>
                  <a:lnTo>
                    <a:pt x="435965" y="119583"/>
                  </a:lnTo>
                  <a:lnTo>
                    <a:pt x="426974" y="103035"/>
                  </a:lnTo>
                  <a:lnTo>
                    <a:pt x="398449" y="68465"/>
                  </a:lnTo>
                  <a:lnTo>
                    <a:pt x="393077" y="64033"/>
                  </a:lnTo>
                  <a:lnTo>
                    <a:pt x="393077" y="90195"/>
                  </a:lnTo>
                  <a:lnTo>
                    <a:pt x="369062" y="90195"/>
                  </a:lnTo>
                  <a:lnTo>
                    <a:pt x="359727" y="74244"/>
                  </a:lnTo>
                  <a:lnTo>
                    <a:pt x="347357" y="58877"/>
                  </a:lnTo>
                  <a:lnTo>
                    <a:pt x="347357" y="90195"/>
                  </a:lnTo>
                  <a:lnTo>
                    <a:pt x="294741" y="90195"/>
                  </a:lnTo>
                  <a:lnTo>
                    <a:pt x="291515" y="76974"/>
                  </a:lnTo>
                  <a:lnTo>
                    <a:pt x="289077" y="69710"/>
                  </a:lnTo>
                  <a:lnTo>
                    <a:pt x="289077" y="163614"/>
                  </a:lnTo>
                  <a:lnTo>
                    <a:pt x="177825" y="163614"/>
                  </a:lnTo>
                  <a:lnTo>
                    <a:pt x="181648" y="133464"/>
                  </a:lnTo>
                  <a:lnTo>
                    <a:pt x="186283" y="108077"/>
                  </a:lnTo>
                  <a:lnTo>
                    <a:pt x="280606" y="108077"/>
                  </a:lnTo>
                  <a:lnTo>
                    <a:pt x="285254" y="133451"/>
                  </a:lnTo>
                  <a:lnTo>
                    <a:pt x="289077" y="163614"/>
                  </a:lnTo>
                  <a:lnTo>
                    <a:pt x="289077" y="69710"/>
                  </a:lnTo>
                  <a:lnTo>
                    <a:pt x="283159" y="52070"/>
                  </a:lnTo>
                  <a:lnTo>
                    <a:pt x="276301" y="38227"/>
                  </a:lnTo>
                  <a:lnTo>
                    <a:pt x="276301" y="90195"/>
                  </a:lnTo>
                  <a:lnTo>
                    <a:pt x="190588" y="90195"/>
                  </a:lnTo>
                  <a:lnTo>
                    <a:pt x="208356" y="41338"/>
                  </a:lnTo>
                  <a:lnTo>
                    <a:pt x="233464" y="17894"/>
                  </a:lnTo>
                  <a:lnTo>
                    <a:pt x="241757" y="20612"/>
                  </a:lnTo>
                  <a:lnTo>
                    <a:pt x="266522" y="58623"/>
                  </a:lnTo>
                  <a:lnTo>
                    <a:pt x="276301" y="90195"/>
                  </a:lnTo>
                  <a:lnTo>
                    <a:pt x="276301" y="38227"/>
                  </a:lnTo>
                  <a:lnTo>
                    <a:pt x="270129" y="25768"/>
                  </a:lnTo>
                  <a:lnTo>
                    <a:pt x="268808" y="24193"/>
                  </a:lnTo>
                  <a:lnTo>
                    <a:pt x="271983" y="24752"/>
                  </a:lnTo>
                  <a:lnTo>
                    <a:pt x="307340" y="44323"/>
                  </a:lnTo>
                  <a:lnTo>
                    <a:pt x="338086" y="75018"/>
                  </a:lnTo>
                  <a:lnTo>
                    <a:pt x="347357" y="90195"/>
                  </a:lnTo>
                  <a:lnTo>
                    <a:pt x="347357" y="58877"/>
                  </a:lnTo>
                  <a:lnTo>
                    <a:pt x="339559" y="49187"/>
                  </a:lnTo>
                  <a:lnTo>
                    <a:pt x="331139" y="41732"/>
                  </a:lnTo>
                  <a:lnTo>
                    <a:pt x="368198" y="65316"/>
                  </a:lnTo>
                  <a:lnTo>
                    <a:pt x="393077" y="90195"/>
                  </a:lnTo>
                  <a:lnTo>
                    <a:pt x="393077" y="64033"/>
                  </a:lnTo>
                  <a:lnTo>
                    <a:pt x="363893" y="39928"/>
                  </a:lnTo>
                  <a:lnTo>
                    <a:pt x="324243" y="18376"/>
                  </a:lnTo>
                  <a:lnTo>
                    <a:pt x="322668" y="17894"/>
                  </a:lnTo>
                  <a:lnTo>
                    <a:pt x="280454" y="4749"/>
                  </a:lnTo>
                  <a:lnTo>
                    <a:pt x="233489" y="12"/>
                  </a:lnTo>
                  <a:lnTo>
                    <a:pt x="198120" y="3581"/>
                  </a:lnTo>
                  <a:lnTo>
                    <a:pt x="198120" y="24193"/>
                  </a:lnTo>
                  <a:lnTo>
                    <a:pt x="196811" y="25768"/>
                  </a:lnTo>
                  <a:lnTo>
                    <a:pt x="183769" y="52070"/>
                  </a:lnTo>
                  <a:lnTo>
                    <a:pt x="175437" y="76847"/>
                  </a:lnTo>
                  <a:lnTo>
                    <a:pt x="172173" y="90195"/>
                  </a:lnTo>
                  <a:lnTo>
                    <a:pt x="167995" y="90195"/>
                  </a:lnTo>
                  <a:lnTo>
                    <a:pt x="167995" y="108077"/>
                  </a:lnTo>
                  <a:lnTo>
                    <a:pt x="162979" y="137261"/>
                  </a:lnTo>
                  <a:lnTo>
                    <a:pt x="160020" y="163614"/>
                  </a:lnTo>
                  <a:lnTo>
                    <a:pt x="87147" y="163614"/>
                  </a:lnTo>
                  <a:lnTo>
                    <a:pt x="104190" y="115303"/>
                  </a:lnTo>
                  <a:lnTo>
                    <a:pt x="108610" y="108077"/>
                  </a:lnTo>
                  <a:lnTo>
                    <a:pt x="167995" y="108077"/>
                  </a:lnTo>
                  <a:lnTo>
                    <a:pt x="167995" y="90195"/>
                  </a:lnTo>
                  <a:lnTo>
                    <a:pt x="119545" y="90195"/>
                  </a:lnTo>
                  <a:lnTo>
                    <a:pt x="128828" y="75018"/>
                  </a:lnTo>
                  <a:lnTo>
                    <a:pt x="159575" y="44323"/>
                  </a:lnTo>
                  <a:lnTo>
                    <a:pt x="194945" y="24752"/>
                  </a:lnTo>
                  <a:lnTo>
                    <a:pt x="198120" y="24193"/>
                  </a:lnTo>
                  <a:lnTo>
                    <a:pt x="198120" y="3581"/>
                  </a:lnTo>
                  <a:lnTo>
                    <a:pt x="186474" y="4749"/>
                  </a:lnTo>
                  <a:lnTo>
                    <a:pt x="142671" y="18376"/>
                  </a:lnTo>
                  <a:lnTo>
                    <a:pt x="135712" y="22161"/>
                  </a:lnTo>
                  <a:lnTo>
                    <a:pt x="135712" y="41770"/>
                  </a:lnTo>
                  <a:lnTo>
                    <a:pt x="127355" y="49187"/>
                  </a:lnTo>
                  <a:lnTo>
                    <a:pt x="107099" y="74371"/>
                  </a:lnTo>
                  <a:lnTo>
                    <a:pt x="97840" y="90195"/>
                  </a:lnTo>
                  <a:lnTo>
                    <a:pt x="88176" y="90195"/>
                  </a:lnTo>
                  <a:lnTo>
                    <a:pt x="88176" y="108077"/>
                  </a:lnTo>
                  <a:lnTo>
                    <a:pt x="76644" y="135902"/>
                  </a:lnTo>
                  <a:lnTo>
                    <a:pt x="69126" y="163614"/>
                  </a:lnTo>
                  <a:lnTo>
                    <a:pt x="30911" y="163614"/>
                  </a:lnTo>
                  <a:lnTo>
                    <a:pt x="39827" y="138747"/>
                  </a:lnTo>
                  <a:lnTo>
                    <a:pt x="59334" y="108077"/>
                  </a:lnTo>
                  <a:lnTo>
                    <a:pt x="88176" y="108077"/>
                  </a:lnTo>
                  <a:lnTo>
                    <a:pt x="88176" y="90195"/>
                  </a:lnTo>
                  <a:lnTo>
                    <a:pt x="73825" y="90195"/>
                  </a:lnTo>
                  <a:lnTo>
                    <a:pt x="98704" y="65316"/>
                  </a:lnTo>
                  <a:lnTo>
                    <a:pt x="135712" y="41770"/>
                  </a:lnTo>
                  <a:lnTo>
                    <a:pt x="135712" y="22161"/>
                  </a:lnTo>
                  <a:lnTo>
                    <a:pt x="103022" y="39928"/>
                  </a:lnTo>
                  <a:lnTo>
                    <a:pt x="68453" y="68465"/>
                  </a:lnTo>
                  <a:lnTo>
                    <a:pt x="50520" y="90195"/>
                  </a:lnTo>
                  <a:lnTo>
                    <a:pt x="48590" y="90195"/>
                  </a:lnTo>
                  <a:lnTo>
                    <a:pt x="44589" y="94195"/>
                  </a:lnTo>
                  <a:lnTo>
                    <a:pt x="44589" y="97396"/>
                  </a:lnTo>
                  <a:lnTo>
                    <a:pt x="39928" y="103035"/>
                  </a:lnTo>
                  <a:lnTo>
                    <a:pt x="18376" y="142684"/>
                  </a:lnTo>
                  <a:lnTo>
                    <a:pt x="11417" y="165061"/>
                  </a:lnTo>
                  <a:lnTo>
                    <a:pt x="9804" y="166268"/>
                  </a:lnTo>
                  <a:lnTo>
                    <a:pt x="8724" y="170129"/>
                  </a:lnTo>
                  <a:lnTo>
                    <a:pt x="5499" y="182905"/>
                  </a:lnTo>
                  <a:lnTo>
                    <a:pt x="4914" y="185953"/>
                  </a:lnTo>
                  <a:lnTo>
                    <a:pt x="4749" y="186486"/>
                  </a:lnTo>
                  <a:lnTo>
                    <a:pt x="4673" y="187210"/>
                  </a:lnTo>
                  <a:lnTo>
                    <a:pt x="3022" y="195859"/>
                  </a:lnTo>
                  <a:lnTo>
                    <a:pt x="1270" y="208940"/>
                  </a:lnTo>
                  <a:lnTo>
                    <a:pt x="266" y="222110"/>
                  </a:lnTo>
                  <a:lnTo>
                    <a:pt x="266" y="230847"/>
                  </a:lnTo>
                  <a:lnTo>
                    <a:pt x="0" y="233476"/>
                  </a:lnTo>
                  <a:lnTo>
                    <a:pt x="266" y="236207"/>
                  </a:lnTo>
                  <a:lnTo>
                    <a:pt x="266" y="244703"/>
                  </a:lnTo>
                  <a:lnTo>
                    <a:pt x="1270" y="257987"/>
                  </a:lnTo>
                  <a:lnTo>
                    <a:pt x="3022" y="271056"/>
                  </a:lnTo>
                  <a:lnTo>
                    <a:pt x="4343" y="278003"/>
                  </a:lnTo>
                  <a:lnTo>
                    <a:pt x="4483" y="279374"/>
                  </a:lnTo>
                  <a:lnTo>
                    <a:pt x="4826" y="280530"/>
                  </a:lnTo>
                  <a:lnTo>
                    <a:pt x="5499" y="284022"/>
                  </a:lnTo>
                  <a:lnTo>
                    <a:pt x="8712" y="296799"/>
                  </a:lnTo>
                  <a:lnTo>
                    <a:pt x="9791" y="300672"/>
                  </a:lnTo>
                  <a:lnTo>
                    <a:pt x="11264" y="301802"/>
                  </a:lnTo>
                  <a:lnTo>
                    <a:pt x="17653" y="322859"/>
                  </a:lnTo>
                  <a:lnTo>
                    <a:pt x="39090" y="362915"/>
                  </a:lnTo>
                  <a:lnTo>
                    <a:pt x="68376" y="398538"/>
                  </a:lnTo>
                  <a:lnTo>
                    <a:pt x="104013" y="427824"/>
                  </a:lnTo>
                  <a:lnTo>
                    <a:pt x="144081" y="449262"/>
                  </a:lnTo>
                  <a:lnTo>
                    <a:pt x="187566" y="462432"/>
                  </a:lnTo>
                  <a:lnTo>
                    <a:pt x="233464" y="466915"/>
                  </a:lnTo>
                  <a:lnTo>
                    <a:pt x="279361" y="462432"/>
                  </a:lnTo>
                  <a:lnTo>
                    <a:pt x="322859" y="449262"/>
                  </a:lnTo>
                  <a:lnTo>
                    <a:pt x="362915" y="427824"/>
                  </a:lnTo>
                  <a:lnTo>
                    <a:pt x="398538" y="398538"/>
                  </a:lnTo>
                  <a:lnTo>
                    <a:pt x="427812" y="362927"/>
                  </a:lnTo>
                  <a:lnTo>
                    <a:pt x="449249" y="322859"/>
                  </a:lnTo>
                  <a:lnTo>
                    <a:pt x="455612" y="301828"/>
                  </a:lnTo>
                  <a:lnTo>
                    <a:pt x="457136" y="300672"/>
                  </a:lnTo>
                  <a:lnTo>
                    <a:pt x="458228" y="296811"/>
                  </a:lnTo>
                  <a:lnTo>
                    <a:pt x="460997" y="285457"/>
                  </a:lnTo>
                  <a:lnTo>
                    <a:pt x="462026" y="281241"/>
                  </a:lnTo>
                  <a:lnTo>
                    <a:pt x="462241" y="279946"/>
                  </a:lnTo>
                  <a:lnTo>
                    <a:pt x="462419" y="279374"/>
                  </a:lnTo>
                  <a:lnTo>
                    <a:pt x="462508" y="278384"/>
                  </a:lnTo>
                  <a:lnTo>
                    <a:pt x="464731" y="265468"/>
                  </a:lnTo>
                  <a:lnTo>
                    <a:pt x="466369" y="249529"/>
                  </a:lnTo>
                  <a:lnTo>
                    <a:pt x="466915" y="233476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709594" y="8172346"/>
            <a:ext cx="8022590" cy="193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>
              <a:lnSpc>
                <a:spcPct val="150900"/>
              </a:lnSpc>
              <a:spcBef>
                <a:spcPts val="100"/>
              </a:spcBef>
            </a:pPr>
            <a:r>
              <a:rPr sz="2800" spc="-80" dirty="0">
                <a:solidFill>
                  <a:srgbClr val="004FA2"/>
                </a:solidFill>
                <a:latin typeface="Verdana"/>
                <a:cs typeface="Verdana"/>
              </a:rPr>
              <a:t>https://entreprises.hautsdefrance.fr/transnum </a:t>
            </a:r>
            <a:r>
              <a:rPr sz="2800" spc="-969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2800" spc="-70" dirty="0">
                <a:solidFill>
                  <a:srgbClr val="004FA2"/>
                </a:solidFill>
                <a:latin typeface="Verdana"/>
                <a:cs typeface="Verdana"/>
                <a:hlinkClick r:id="rId6"/>
              </a:rPr>
              <a:t>transnum@hautsdefrance.fr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2800" spc="-95" dirty="0">
                <a:solidFill>
                  <a:srgbClr val="004FA2"/>
                </a:solidFill>
                <a:latin typeface="Verdana"/>
                <a:cs typeface="Verdana"/>
              </a:rPr>
              <a:t>03.74.27.00.27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"/>
            <a:ext cx="7893050" cy="10287000"/>
            <a:chOff x="0" y="2"/>
            <a:chExt cx="789305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11"/>
              <a:ext cx="6391275" cy="10287000"/>
            </a:xfrm>
            <a:custGeom>
              <a:avLst/>
              <a:gdLst/>
              <a:ahLst/>
              <a:cxnLst/>
              <a:rect l="l" t="t" r="r" b="b"/>
              <a:pathLst>
                <a:path w="6391275" h="10287000">
                  <a:moveTo>
                    <a:pt x="6391275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1693354" y="10287000"/>
                  </a:lnTo>
                  <a:lnTo>
                    <a:pt x="6391275" y="0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9026" y="1340776"/>
              <a:ext cx="6543674" cy="801052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5888707" y="5033285"/>
            <a:ext cx="2399665" cy="5253990"/>
          </a:xfrm>
          <a:custGeom>
            <a:avLst/>
            <a:gdLst/>
            <a:ahLst/>
            <a:cxnLst/>
            <a:rect l="l" t="t" r="r" b="b"/>
            <a:pathLst>
              <a:path w="2399665" h="5253990">
                <a:moveTo>
                  <a:pt x="2399291" y="5253713"/>
                </a:moveTo>
                <a:lnTo>
                  <a:pt x="0" y="5253713"/>
                </a:lnTo>
                <a:lnTo>
                  <a:pt x="1501513" y="1965857"/>
                </a:lnTo>
                <a:lnTo>
                  <a:pt x="2399291" y="0"/>
                </a:lnTo>
                <a:lnTo>
                  <a:pt x="2399291" y="5253713"/>
                </a:lnTo>
                <a:close/>
              </a:path>
            </a:pathLst>
          </a:custGeom>
          <a:solidFill>
            <a:srgbClr val="00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44855" y="1340776"/>
            <a:ext cx="1398270" cy="944880"/>
          </a:xfrm>
          <a:custGeom>
            <a:avLst/>
            <a:gdLst/>
            <a:ahLst/>
            <a:cxnLst/>
            <a:rect l="l" t="t" r="r" b="b"/>
            <a:pathLst>
              <a:path w="1398270" h="944880">
                <a:moveTo>
                  <a:pt x="796468" y="944428"/>
                </a:moveTo>
                <a:lnTo>
                  <a:pt x="0" y="944428"/>
                </a:lnTo>
                <a:lnTo>
                  <a:pt x="0" y="0"/>
                </a:lnTo>
                <a:lnTo>
                  <a:pt x="1397811" y="0"/>
                </a:lnTo>
                <a:lnTo>
                  <a:pt x="871214" y="894125"/>
                </a:lnTo>
                <a:lnTo>
                  <a:pt x="845643" y="924026"/>
                </a:lnTo>
                <a:lnTo>
                  <a:pt x="810260" y="941795"/>
                </a:lnTo>
                <a:lnTo>
                  <a:pt x="796468" y="944428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450088" y="6799882"/>
            <a:ext cx="1742439" cy="3317875"/>
            <a:chOff x="6450088" y="6799882"/>
            <a:chExt cx="1742439" cy="3317875"/>
          </a:xfrm>
        </p:grpSpPr>
        <p:sp>
          <p:nvSpPr>
            <p:cNvPr id="9" name="object 9"/>
            <p:cNvSpPr/>
            <p:nvPr/>
          </p:nvSpPr>
          <p:spPr>
            <a:xfrm>
              <a:off x="6874340" y="6799882"/>
              <a:ext cx="1318260" cy="2925445"/>
            </a:xfrm>
            <a:custGeom>
              <a:avLst/>
              <a:gdLst/>
              <a:ahLst/>
              <a:cxnLst/>
              <a:rect l="l" t="t" r="r" b="b"/>
              <a:pathLst>
                <a:path w="1318259" h="2925445">
                  <a:moveTo>
                    <a:pt x="1317643" y="0"/>
                  </a:moveTo>
                  <a:lnTo>
                    <a:pt x="1317643" y="2924893"/>
                  </a:lnTo>
                  <a:lnTo>
                    <a:pt x="0" y="2924893"/>
                  </a:lnTo>
                  <a:lnTo>
                    <a:pt x="1317065" y="0"/>
                  </a:lnTo>
                  <a:lnTo>
                    <a:pt x="1317643" y="0"/>
                  </a:lnTo>
                  <a:close/>
                </a:path>
              </a:pathLst>
            </a:custGeom>
            <a:solidFill>
              <a:srgbClr val="8C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9431" y="8710489"/>
              <a:ext cx="1209040" cy="1407160"/>
            </a:xfrm>
            <a:custGeom>
              <a:avLst/>
              <a:gdLst/>
              <a:ahLst/>
              <a:cxnLst/>
              <a:rect l="l" t="t" r="r" b="b"/>
              <a:pathLst>
                <a:path w="1209040" h="1407159">
                  <a:moveTo>
                    <a:pt x="1196718" y="832965"/>
                  </a:moveTo>
                  <a:lnTo>
                    <a:pt x="388463" y="832965"/>
                  </a:lnTo>
                  <a:lnTo>
                    <a:pt x="398078" y="829166"/>
                  </a:lnTo>
                  <a:lnTo>
                    <a:pt x="404977" y="822012"/>
                  </a:lnTo>
                  <a:lnTo>
                    <a:pt x="408427" y="812679"/>
                  </a:lnTo>
                  <a:lnTo>
                    <a:pt x="407699" y="802341"/>
                  </a:lnTo>
                  <a:lnTo>
                    <a:pt x="217535" y="153723"/>
                  </a:lnTo>
                  <a:lnTo>
                    <a:pt x="213235" y="107710"/>
                  </a:lnTo>
                  <a:lnTo>
                    <a:pt x="225863" y="64939"/>
                  </a:lnTo>
                  <a:lnTo>
                    <a:pt x="253058" y="29738"/>
                  </a:lnTo>
                  <a:lnTo>
                    <a:pt x="292461" y="6436"/>
                  </a:lnTo>
                  <a:lnTo>
                    <a:pt x="341684" y="0"/>
                  </a:lnTo>
                  <a:lnTo>
                    <a:pt x="387731" y="13523"/>
                  </a:lnTo>
                  <a:lnTo>
                    <a:pt x="425191" y="43905"/>
                  </a:lnTo>
                  <a:lnTo>
                    <a:pt x="448651" y="88048"/>
                  </a:lnTo>
                  <a:lnTo>
                    <a:pt x="557823" y="460418"/>
                  </a:lnTo>
                  <a:lnTo>
                    <a:pt x="558095" y="460499"/>
                  </a:lnTo>
                  <a:lnTo>
                    <a:pt x="699013" y="460499"/>
                  </a:lnTo>
                  <a:lnTo>
                    <a:pt x="716488" y="473065"/>
                  </a:lnTo>
                  <a:lnTo>
                    <a:pt x="740658" y="509546"/>
                  </a:lnTo>
                  <a:lnTo>
                    <a:pt x="740754" y="509787"/>
                  </a:lnTo>
                  <a:lnTo>
                    <a:pt x="741090" y="509819"/>
                  </a:lnTo>
                  <a:lnTo>
                    <a:pt x="1091262" y="509819"/>
                  </a:lnTo>
                  <a:lnTo>
                    <a:pt x="1097568" y="515773"/>
                  </a:lnTo>
                  <a:lnTo>
                    <a:pt x="1118601" y="558401"/>
                  </a:lnTo>
                  <a:lnTo>
                    <a:pt x="1179861" y="769070"/>
                  </a:lnTo>
                  <a:lnTo>
                    <a:pt x="1187573" y="795740"/>
                  </a:lnTo>
                  <a:lnTo>
                    <a:pt x="1196718" y="832965"/>
                  </a:lnTo>
                  <a:close/>
                </a:path>
                <a:path w="1209040" h="1407159">
                  <a:moveTo>
                    <a:pt x="699013" y="460499"/>
                  </a:moveTo>
                  <a:lnTo>
                    <a:pt x="558095" y="460499"/>
                  </a:lnTo>
                  <a:lnTo>
                    <a:pt x="558271" y="460354"/>
                  </a:lnTo>
                  <a:lnTo>
                    <a:pt x="596327" y="441322"/>
                  </a:lnTo>
                  <a:lnTo>
                    <a:pt x="640489" y="436857"/>
                  </a:lnTo>
                  <a:lnTo>
                    <a:pt x="681821" y="448137"/>
                  </a:lnTo>
                  <a:lnTo>
                    <a:pt x="699013" y="460499"/>
                  </a:lnTo>
                  <a:close/>
                </a:path>
                <a:path w="1209040" h="1407159">
                  <a:moveTo>
                    <a:pt x="1091262" y="509819"/>
                  </a:moveTo>
                  <a:lnTo>
                    <a:pt x="741090" y="509819"/>
                  </a:lnTo>
                  <a:lnTo>
                    <a:pt x="741272" y="509546"/>
                  </a:lnTo>
                  <a:lnTo>
                    <a:pt x="769555" y="479152"/>
                  </a:lnTo>
                  <a:lnTo>
                    <a:pt x="808031" y="459809"/>
                  </a:lnTo>
                  <a:lnTo>
                    <a:pt x="843195" y="454905"/>
                  </a:lnTo>
                  <a:lnTo>
                    <a:pt x="877076" y="460200"/>
                  </a:lnTo>
                  <a:lnTo>
                    <a:pt x="907752" y="474643"/>
                  </a:lnTo>
                  <a:lnTo>
                    <a:pt x="933302" y="497184"/>
                  </a:lnTo>
                  <a:lnTo>
                    <a:pt x="933414" y="497328"/>
                  </a:lnTo>
                  <a:lnTo>
                    <a:pt x="933622" y="497344"/>
                  </a:lnTo>
                  <a:lnTo>
                    <a:pt x="1078049" y="497344"/>
                  </a:lnTo>
                  <a:lnTo>
                    <a:pt x="1091262" y="509819"/>
                  </a:lnTo>
                  <a:close/>
                </a:path>
                <a:path w="1209040" h="1407159">
                  <a:moveTo>
                    <a:pt x="1078049" y="497344"/>
                  </a:moveTo>
                  <a:lnTo>
                    <a:pt x="933622" y="497344"/>
                  </a:lnTo>
                  <a:lnTo>
                    <a:pt x="941806" y="490641"/>
                  </a:lnTo>
                  <a:lnTo>
                    <a:pt x="984752" y="472380"/>
                  </a:lnTo>
                  <a:lnTo>
                    <a:pt x="1026336" y="469994"/>
                  </a:lnTo>
                  <a:lnTo>
                    <a:pt x="1065377" y="485381"/>
                  </a:lnTo>
                  <a:lnTo>
                    <a:pt x="1078049" y="497344"/>
                  </a:lnTo>
                  <a:close/>
                </a:path>
                <a:path w="1209040" h="1407159">
                  <a:moveTo>
                    <a:pt x="763520" y="1407151"/>
                  </a:moveTo>
                  <a:lnTo>
                    <a:pt x="745805" y="1404837"/>
                  </a:lnTo>
                  <a:lnTo>
                    <a:pt x="729738" y="1397040"/>
                  </a:lnTo>
                  <a:lnTo>
                    <a:pt x="716717" y="1384161"/>
                  </a:lnTo>
                  <a:lnTo>
                    <a:pt x="693158" y="1353779"/>
                  </a:lnTo>
                  <a:lnTo>
                    <a:pt x="662953" y="1320868"/>
                  </a:lnTo>
                  <a:lnTo>
                    <a:pt x="627153" y="1290061"/>
                  </a:lnTo>
                  <a:lnTo>
                    <a:pt x="586805" y="1265992"/>
                  </a:lnTo>
                  <a:lnTo>
                    <a:pt x="507506" y="1230957"/>
                  </a:lnTo>
                  <a:lnTo>
                    <a:pt x="464166" y="1210396"/>
                  </a:lnTo>
                  <a:lnTo>
                    <a:pt x="421060" y="1187218"/>
                  </a:lnTo>
                  <a:lnTo>
                    <a:pt x="380210" y="1160981"/>
                  </a:lnTo>
                  <a:lnTo>
                    <a:pt x="343639" y="1131243"/>
                  </a:lnTo>
                  <a:lnTo>
                    <a:pt x="202108" y="1006580"/>
                  </a:lnTo>
                  <a:lnTo>
                    <a:pt x="174241" y="982368"/>
                  </a:lnTo>
                  <a:lnTo>
                    <a:pt x="145714" y="958935"/>
                  </a:lnTo>
                  <a:lnTo>
                    <a:pt x="116142" y="936957"/>
                  </a:lnTo>
                  <a:lnTo>
                    <a:pt x="33735" y="884095"/>
                  </a:lnTo>
                  <a:lnTo>
                    <a:pt x="6191" y="857038"/>
                  </a:lnTo>
                  <a:lnTo>
                    <a:pt x="12648" y="803976"/>
                  </a:lnTo>
                  <a:lnTo>
                    <a:pt x="42041" y="771949"/>
                  </a:lnTo>
                  <a:lnTo>
                    <a:pt x="75821" y="754060"/>
                  </a:lnTo>
                  <a:lnTo>
                    <a:pt x="114722" y="749783"/>
                  </a:lnTo>
                  <a:lnTo>
                    <a:pt x="159476" y="758596"/>
                  </a:lnTo>
                  <a:lnTo>
                    <a:pt x="210814" y="779973"/>
                  </a:lnTo>
                  <a:lnTo>
                    <a:pt x="248807" y="797836"/>
                  </a:lnTo>
                  <a:lnTo>
                    <a:pt x="296782" y="816919"/>
                  </a:lnTo>
                  <a:lnTo>
                    <a:pt x="346186" y="830778"/>
                  </a:lnTo>
                  <a:lnTo>
                    <a:pt x="388463" y="832965"/>
                  </a:lnTo>
                  <a:lnTo>
                    <a:pt x="1196718" y="832965"/>
                  </a:lnTo>
                  <a:lnTo>
                    <a:pt x="1197550" y="836352"/>
                  </a:lnTo>
                  <a:lnTo>
                    <a:pt x="1205862" y="885782"/>
                  </a:lnTo>
                  <a:lnTo>
                    <a:pt x="1208583" y="938904"/>
                  </a:lnTo>
                  <a:lnTo>
                    <a:pt x="1201785" y="990594"/>
                  </a:lnTo>
                  <a:lnTo>
                    <a:pt x="1193767" y="1030555"/>
                  </a:lnTo>
                  <a:lnTo>
                    <a:pt x="1190259" y="1071080"/>
                  </a:lnTo>
                  <a:lnTo>
                    <a:pt x="1191078" y="1111792"/>
                  </a:lnTo>
                  <a:lnTo>
                    <a:pt x="1196040" y="1152312"/>
                  </a:lnTo>
                  <a:lnTo>
                    <a:pt x="1206458" y="1212535"/>
                  </a:lnTo>
                  <a:lnTo>
                    <a:pt x="1208184" y="1232515"/>
                  </a:lnTo>
                  <a:lnTo>
                    <a:pt x="1202331" y="1250970"/>
                  </a:lnTo>
                  <a:lnTo>
                    <a:pt x="1190001" y="1265880"/>
                  </a:lnTo>
                  <a:lnTo>
                    <a:pt x="1172292" y="1275227"/>
                  </a:lnTo>
                  <a:lnTo>
                    <a:pt x="981696" y="1336332"/>
                  </a:lnTo>
                  <a:lnTo>
                    <a:pt x="781482" y="1403578"/>
                  </a:lnTo>
                  <a:lnTo>
                    <a:pt x="763520" y="14071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0920" y="8393788"/>
              <a:ext cx="86961" cy="1848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2513" y="8645100"/>
              <a:ext cx="184472" cy="871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50088" y="8833739"/>
              <a:ext cx="184465" cy="871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6304" y="8581559"/>
              <a:ext cx="172420" cy="1165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23269" y="8420052"/>
              <a:ext cx="116304" cy="172752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7161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Conseillers</a:t>
            </a:r>
            <a:r>
              <a:rPr spc="-185" dirty="0"/>
              <a:t> </a:t>
            </a:r>
            <a:r>
              <a:rPr spc="-245" dirty="0"/>
              <a:t>Numériques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890948" y="3845678"/>
            <a:ext cx="780986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500" spc="220" dirty="0">
                <a:latin typeface="Verdana"/>
                <a:cs typeface="Verdana"/>
              </a:rPr>
              <a:t>C</a:t>
            </a:r>
            <a:r>
              <a:rPr sz="4500" spc="140" dirty="0">
                <a:latin typeface="Verdana"/>
                <a:cs typeface="Verdana"/>
              </a:rPr>
              <a:t>o</a:t>
            </a:r>
            <a:r>
              <a:rPr sz="4500" spc="-335" dirty="0">
                <a:latin typeface="Verdana"/>
                <a:cs typeface="Verdana"/>
              </a:rPr>
              <a:t>mm</a:t>
            </a:r>
            <a:r>
              <a:rPr sz="4500" spc="145" dirty="0">
                <a:latin typeface="Verdana"/>
                <a:cs typeface="Verdana"/>
              </a:rPr>
              <a:t>e</a:t>
            </a:r>
            <a:r>
              <a:rPr sz="4500" spc="-260" dirty="0">
                <a:latin typeface="Verdana"/>
                <a:cs typeface="Verdana"/>
              </a:rPr>
              <a:t>n</a:t>
            </a:r>
            <a:r>
              <a:rPr sz="4500" spc="360" dirty="0">
                <a:latin typeface="Verdana"/>
                <a:cs typeface="Verdana"/>
              </a:rPr>
              <a:t>c</a:t>
            </a:r>
            <a:r>
              <a:rPr sz="4500" spc="145" dirty="0">
                <a:latin typeface="Verdana"/>
                <a:cs typeface="Verdana"/>
              </a:rPr>
              <a:t>e</a:t>
            </a:r>
            <a:r>
              <a:rPr sz="4500" spc="30" dirty="0">
                <a:latin typeface="Verdana"/>
                <a:cs typeface="Verdana"/>
              </a:rPr>
              <a:t>z</a:t>
            </a:r>
            <a:r>
              <a:rPr sz="4500" spc="-325" dirty="0">
                <a:latin typeface="Verdana"/>
                <a:cs typeface="Verdana"/>
              </a:rPr>
              <a:t> </a:t>
            </a:r>
            <a:r>
              <a:rPr sz="4500" spc="-114" dirty="0">
                <a:latin typeface="Verdana"/>
                <a:cs typeface="Verdana"/>
              </a:rPr>
              <a:t>à</a:t>
            </a:r>
            <a:r>
              <a:rPr sz="4500" spc="-325" dirty="0">
                <a:latin typeface="Verdana"/>
                <a:cs typeface="Verdana"/>
              </a:rPr>
              <a:t> </a:t>
            </a:r>
            <a:r>
              <a:rPr sz="4500" spc="-70" dirty="0">
                <a:latin typeface="Verdana"/>
                <a:cs typeface="Verdana"/>
              </a:rPr>
              <a:t>re</a:t>
            </a:r>
            <a:r>
              <a:rPr sz="4500" spc="360" dirty="0">
                <a:latin typeface="Verdana"/>
                <a:cs typeface="Verdana"/>
              </a:rPr>
              <a:t>c</a:t>
            </a:r>
            <a:r>
              <a:rPr sz="4500" spc="-254" dirty="0">
                <a:latin typeface="Verdana"/>
                <a:cs typeface="Verdana"/>
              </a:rPr>
              <a:t>h</a:t>
            </a:r>
            <a:r>
              <a:rPr sz="4500" spc="145" dirty="0">
                <a:latin typeface="Verdana"/>
                <a:cs typeface="Verdana"/>
              </a:rPr>
              <a:t>e</a:t>
            </a:r>
            <a:r>
              <a:rPr sz="4500" spc="-290" dirty="0">
                <a:latin typeface="Verdana"/>
                <a:cs typeface="Verdana"/>
              </a:rPr>
              <a:t>r</a:t>
            </a:r>
            <a:r>
              <a:rPr sz="4500" spc="360" dirty="0">
                <a:latin typeface="Verdana"/>
                <a:cs typeface="Verdana"/>
              </a:rPr>
              <a:t>c</a:t>
            </a:r>
            <a:r>
              <a:rPr sz="4500" spc="-254" dirty="0">
                <a:latin typeface="Verdana"/>
                <a:cs typeface="Verdana"/>
              </a:rPr>
              <a:t>h</a:t>
            </a:r>
            <a:r>
              <a:rPr sz="4500" spc="145" dirty="0">
                <a:latin typeface="Verdana"/>
                <a:cs typeface="Verdana"/>
              </a:rPr>
              <a:t>e</a:t>
            </a:r>
            <a:r>
              <a:rPr sz="4500" spc="-254" dirty="0">
                <a:latin typeface="Verdana"/>
                <a:cs typeface="Verdana"/>
              </a:rPr>
              <a:t>r  </a:t>
            </a:r>
            <a:r>
              <a:rPr sz="4500" spc="-330" dirty="0">
                <a:latin typeface="Verdana"/>
                <a:cs typeface="Verdana"/>
              </a:rPr>
              <a:t>v</a:t>
            </a:r>
            <a:r>
              <a:rPr sz="4500" spc="140" dirty="0">
                <a:latin typeface="Verdana"/>
                <a:cs typeface="Verdana"/>
              </a:rPr>
              <a:t>o</a:t>
            </a:r>
            <a:r>
              <a:rPr sz="4500" spc="-150" dirty="0">
                <a:latin typeface="Verdana"/>
                <a:cs typeface="Verdana"/>
              </a:rPr>
              <a:t>t</a:t>
            </a:r>
            <a:r>
              <a:rPr sz="4500" spc="-290" dirty="0">
                <a:latin typeface="Verdana"/>
                <a:cs typeface="Verdana"/>
              </a:rPr>
              <a:t>r</a:t>
            </a:r>
            <a:r>
              <a:rPr sz="4500" spc="145" dirty="0">
                <a:latin typeface="Verdana"/>
                <a:cs typeface="Verdana"/>
              </a:rPr>
              <a:t>e</a:t>
            </a:r>
            <a:r>
              <a:rPr sz="4500" spc="-325" dirty="0">
                <a:latin typeface="Verdana"/>
                <a:cs typeface="Verdana"/>
              </a:rPr>
              <a:t> </a:t>
            </a:r>
            <a:r>
              <a:rPr sz="4500" spc="-215" dirty="0">
                <a:latin typeface="Verdana"/>
                <a:cs typeface="Verdana"/>
              </a:rPr>
              <a:t>i</a:t>
            </a:r>
            <a:r>
              <a:rPr sz="4500" spc="-260" dirty="0">
                <a:latin typeface="Verdana"/>
                <a:cs typeface="Verdana"/>
              </a:rPr>
              <a:t>n</a:t>
            </a:r>
            <a:r>
              <a:rPr sz="4500" spc="-150" dirty="0">
                <a:latin typeface="Verdana"/>
                <a:cs typeface="Verdana"/>
              </a:rPr>
              <a:t>t</a:t>
            </a:r>
            <a:r>
              <a:rPr sz="4500" spc="145" dirty="0">
                <a:latin typeface="Verdana"/>
                <a:cs typeface="Verdana"/>
              </a:rPr>
              <a:t>e</a:t>
            </a:r>
            <a:r>
              <a:rPr sz="4500" spc="-290" dirty="0">
                <a:latin typeface="Verdana"/>
                <a:cs typeface="Verdana"/>
              </a:rPr>
              <a:t>r</a:t>
            </a:r>
            <a:r>
              <a:rPr sz="4500" spc="10" dirty="0">
                <a:latin typeface="Verdana"/>
                <a:cs typeface="Verdana"/>
              </a:rPr>
              <a:t>l</a:t>
            </a:r>
            <a:r>
              <a:rPr sz="4500" spc="140" dirty="0">
                <a:latin typeface="Verdana"/>
                <a:cs typeface="Verdana"/>
              </a:rPr>
              <a:t>o</a:t>
            </a:r>
            <a:r>
              <a:rPr sz="4500" spc="360" dirty="0">
                <a:latin typeface="Verdana"/>
                <a:cs typeface="Verdana"/>
              </a:rPr>
              <a:t>c</a:t>
            </a:r>
            <a:r>
              <a:rPr sz="4500" spc="-250" dirty="0">
                <a:latin typeface="Verdana"/>
                <a:cs typeface="Verdana"/>
              </a:rPr>
              <a:t>u</a:t>
            </a:r>
            <a:r>
              <a:rPr sz="4500" spc="-150" dirty="0">
                <a:latin typeface="Verdana"/>
                <a:cs typeface="Verdana"/>
              </a:rPr>
              <a:t>t</a:t>
            </a:r>
            <a:r>
              <a:rPr sz="4500" spc="145" dirty="0">
                <a:latin typeface="Verdana"/>
                <a:cs typeface="Verdana"/>
              </a:rPr>
              <a:t>e</a:t>
            </a:r>
            <a:r>
              <a:rPr sz="4500" spc="-250" dirty="0">
                <a:latin typeface="Verdana"/>
                <a:cs typeface="Verdana"/>
              </a:rPr>
              <a:t>u</a:t>
            </a:r>
            <a:r>
              <a:rPr sz="4500" spc="-290" dirty="0">
                <a:latin typeface="Verdana"/>
                <a:cs typeface="Verdana"/>
              </a:rPr>
              <a:t>r</a:t>
            </a:r>
            <a:r>
              <a:rPr sz="4500" spc="-325" dirty="0">
                <a:latin typeface="Verdana"/>
                <a:cs typeface="Verdana"/>
              </a:rPr>
              <a:t> </a:t>
            </a:r>
            <a:r>
              <a:rPr sz="4500" spc="45" dirty="0">
                <a:latin typeface="Verdana"/>
                <a:cs typeface="Verdana"/>
              </a:rPr>
              <a:t>p</a:t>
            </a:r>
            <a:r>
              <a:rPr sz="4500" spc="-290" dirty="0">
                <a:latin typeface="Verdana"/>
                <a:cs typeface="Verdana"/>
              </a:rPr>
              <a:t>r</a:t>
            </a:r>
            <a:r>
              <a:rPr sz="4500" spc="-215" dirty="0">
                <a:latin typeface="Verdana"/>
                <a:cs typeface="Verdana"/>
              </a:rPr>
              <a:t>i</a:t>
            </a:r>
            <a:r>
              <a:rPr sz="4500" spc="-330" dirty="0">
                <a:latin typeface="Verdana"/>
                <a:cs typeface="Verdana"/>
              </a:rPr>
              <a:t>v</a:t>
            </a:r>
            <a:r>
              <a:rPr sz="4500" spc="-215" dirty="0">
                <a:latin typeface="Verdana"/>
                <a:cs typeface="Verdana"/>
              </a:rPr>
              <a:t>i</a:t>
            </a:r>
            <a:r>
              <a:rPr sz="4500" spc="10" dirty="0">
                <a:latin typeface="Verdana"/>
                <a:cs typeface="Verdana"/>
              </a:rPr>
              <a:t>l</a:t>
            </a:r>
            <a:r>
              <a:rPr sz="4500" spc="145" dirty="0">
                <a:latin typeface="Verdana"/>
                <a:cs typeface="Verdana"/>
              </a:rPr>
              <a:t>é</a:t>
            </a:r>
            <a:r>
              <a:rPr sz="4500" spc="50" dirty="0">
                <a:latin typeface="Verdana"/>
                <a:cs typeface="Verdana"/>
              </a:rPr>
              <a:t>g</a:t>
            </a:r>
            <a:r>
              <a:rPr sz="4500" spc="-215" dirty="0">
                <a:latin typeface="Verdana"/>
                <a:cs typeface="Verdana"/>
              </a:rPr>
              <a:t>i</a:t>
            </a:r>
            <a:r>
              <a:rPr sz="4500" spc="105" dirty="0">
                <a:latin typeface="Verdana"/>
                <a:cs typeface="Verdana"/>
              </a:rPr>
              <a:t>é  </a:t>
            </a:r>
            <a:r>
              <a:rPr sz="4500" spc="160" dirty="0">
                <a:latin typeface="Verdana"/>
                <a:cs typeface="Verdana"/>
              </a:rPr>
              <a:t>s</a:t>
            </a:r>
            <a:r>
              <a:rPr sz="4500" spc="-250" dirty="0">
                <a:latin typeface="Verdana"/>
                <a:cs typeface="Verdana"/>
              </a:rPr>
              <a:t>u</a:t>
            </a:r>
            <a:r>
              <a:rPr sz="4500" spc="-290" dirty="0">
                <a:latin typeface="Verdana"/>
                <a:cs typeface="Verdana"/>
              </a:rPr>
              <a:t>r</a:t>
            </a:r>
            <a:r>
              <a:rPr sz="4500" spc="-325" dirty="0">
                <a:latin typeface="Verdana"/>
                <a:cs typeface="Verdana"/>
              </a:rPr>
              <a:t> </a:t>
            </a:r>
            <a:r>
              <a:rPr sz="4500" spc="10" dirty="0">
                <a:latin typeface="Verdana"/>
                <a:cs typeface="Verdana"/>
              </a:rPr>
              <a:t>l</a:t>
            </a:r>
            <a:r>
              <a:rPr sz="4500" spc="145" dirty="0">
                <a:latin typeface="Verdana"/>
                <a:cs typeface="Verdana"/>
              </a:rPr>
              <a:t>e</a:t>
            </a:r>
            <a:r>
              <a:rPr sz="4500" spc="-325" dirty="0">
                <a:latin typeface="Verdana"/>
                <a:cs typeface="Verdana"/>
              </a:rPr>
              <a:t> </a:t>
            </a:r>
            <a:r>
              <a:rPr sz="4500" spc="-150" dirty="0">
                <a:latin typeface="Verdana"/>
                <a:cs typeface="Verdana"/>
              </a:rPr>
              <a:t>t</a:t>
            </a:r>
            <a:r>
              <a:rPr sz="4500" spc="145" dirty="0">
                <a:latin typeface="Verdana"/>
                <a:cs typeface="Verdana"/>
              </a:rPr>
              <a:t>e</a:t>
            </a:r>
            <a:r>
              <a:rPr sz="4500" spc="-290" dirty="0">
                <a:latin typeface="Verdana"/>
                <a:cs typeface="Verdana"/>
              </a:rPr>
              <a:t>r</a:t>
            </a:r>
            <a:r>
              <a:rPr sz="4500" spc="-254" dirty="0">
                <a:latin typeface="Verdana"/>
                <a:cs typeface="Verdana"/>
              </a:rPr>
              <a:t>ri</a:t>
            </a:r>
            <a:r>
              <a:rPr sz="4500" spc="-150" dirty="0">
                <a:latin typeface="Verdana"/>
                <a:cs typeface="Verdana"/>
              </a:rPr>
              <a:t>t</a:t>
            </a:r>
            <a:r>
              <a:rPr sz="4500" spc="140" dirty="0">
                <a:latin typeface="Verdana"/>
                <a:cs typeface="Verdana"/>
              </a:rPr>
              <a:t>o</a:t>
            </a:r>
            <a:r>
              <a:rPr sz="4500" spc="-215" dirty="0">
                <a:latin typeface="Verdana"/>
                <a:cs typeface="Verdana"/>
              </a:rPr>
              <a:t>i</a:t>
            </a:r>
            <a:r>
              <a:rPr sz="4500" spc="-290" dirty="0">
                <a:latin typeface="Verdana"/>
                <a:cs typeface="Verdana"/>
              </a:rPr>
              <a:t>r</a:t>
            </a:r>
            <a:r>
              <a:rPr sz="4500" spc="145" dirty="0">
                <a:latin typeface="Verdana"/>
                <a:cs typeface="Verdana"/>
              </a:rPr>
              <a:t>e</a:t>
            </a:r>
            <a:r>
              <a:rPr sz="4500" spc="-570" dirty="0">
                <a:latin typeface="Verdana"/>
                <a:cs typeface="Verdana"/>
              </a:rPr>
              <a:t>.</a:t>
            </a:r>
            <a:endParaRPr sz="45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67919" y="9594927"/>
            <a:ext cx="2709545" cy="425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145" dirty="0">
                <a:latin typeface="Verdana"/>
                <a:cs typeface="Verdana"/>
                <a:hlinkClick r:id="rId8"/>
              </a:rPr>
              <a:t>C</a:t>
            </a:r>
            <a:r>
              <a:rPr sz="2600" spc="-50" dirty="0">
                <a:latin typeface="Verdana"/>
                <a:cs typeface="Verdana"/>
                <a:hlinkClick r:id="rId8"/>
              </a:rPr>
              <a:t>a</a:t>
            </a:r>
            <a:r>
              <a:rPr sz="2600" spc="-160" dirty="0">
                <a:latin typeface="Verdana"/>
                <a:cs typeface="Verdana"/>
                <a:hlinkClick r:id="rId8"/>
              </a:rPr>
              <a:t>r</a:t>
            </a:r>
            <a:r>
              <a:rPr sz="2600" spc="-80" dirty="0">
                <a:latin typeface="Verdana"/>
                <a:cs typeface="Verdana"/>
                <a:hlinkClick r:id="rId8"/>
              </a:rPr>
              <a:t>t</a:t>
            </a:r>
            <a:r>
              <a:rPr sz="2600" spc="100" dirty="0">
                <a:latin typeface="Verdana"/>
                <a:cs typeface="Verdana"/>
                <a:hlinkClick r:id="rId8"/>
              </a:rPr>
              <a:t>e</a:t>
            </a:r>
            <a:r>
              <a:rPr sz="2600" spc="-180" dirty="0">
                <a:latin typeface="Verdana"/>
                <a:cs typeface="Verdana"/>
                <a:hlinkClick r:id="rId8"/>
              </a:rPr>
              <a:t> </a:t>
            </a:r>
            <a:r>
              <a:rPr sz="2600" spc="-440" dirty="0">
                <a:latin typeface="Verdana"/>
                <a:cs typeface="Verdana"/>
                <a:hlinkClick r:id="rId8"/>
              </a:rPr>
              <a:t>I</a:t>
            </a:r>
            <a:r>
              <a:rPr sz="2600" spc="-135" dirty="0">
                <a:latin typeface="Verdana"/>
                <a:cs typeface="Verdana"/>
                <a:hlinkClick r:id="rId8"/>
              </a:rPr>
              <a:t>n</a:t>
            </a:r>
            <a:r>
              <a:rPr sz="2600" spc="-80" dirty="0">
                <a:latin typeface="Verdana"/>
                <a:cs typeface="Verdana"/>
                <a:hlinkClick r:id="rId8"/>
              </a:rPr>
              <a:t>t</a:t>
            </a:r>
            <a:r>
              <a:rPr sz="2600" spc="100" dirty="0">
                <a:latin typeface="Verdana"/>
                <a:cs typeface="Verdana"/>
                <a:hlinkClick r:id="rId8"/>
              </a:rPr>
              <a:t>e</a:t>
            </a:r>
            <a:r>
              <a:rPr sz="2600" spc="-160" dirty="0">
                <a:latin typeface="Verdana"/>
                <a:cs typeface="Verdana"/>
                <a:hlinkClick r:id="rId8"/>
              </a:rPr>
              <a:t>r</a:t>
            </a:r>
            <a:r>
              <a:rPr sz="2600" spc="-50" dirty="0">
                <a:latin typeface="Verdana"/>
                <a:cs typeface="Verdana"/>
                <a:hlinkClick r:id="rId8"/>
              </a:rPr>
              <a:t>a</a:t>
            </a:r>
            <a:r>
              <a:rPr sz="2600" spc="225" dirty="0">
                <a:latin typeface="Verdana"/>
                <a:cs typeface="Verdana"/>
                <a:hlinkClick r:id="rId8"/>
              </a:rPr>
              <a:t>c</a:t>
            </a:r>
            <a:r>
              <a:rPr sz="2600" spc="-80" dirty="0">
                <a:latin typeface="Verdana"/>
                <a:cs typeface="Verdana"/>
                <a:hlinkClick r:id="rId8"/>
              </a:rPr>
              <a:t>t</a:t>
            </a:r>
            <a:r>
              <a:rPr sz="2600" spc="-120" dirty="0">
                <a:latin typeface="Verdana"/>
                <a:cs typeface="Verdana"/>
                <a:hlinkClick r:id="rId8"/>
              </a:rPr>
              <a:t>i</a:t>
            </a:r>
            <a:r>
              <a:rPr sz="2600" spc="-180" dirty="0">
                <a:latin typeface="Verdana"/>
                <a:cs typeface="Verdana"/>
                <a:hlinkClick r:id="rId8"/>
              </a:rPr>
              <a:t>v</a:t>
            </a:r>
            <a:r>
              <a:rPr sz="2600" spc="100" dirty="0">
                <a:latin typeface="Verdana"/>
                <a:cs typeface="Verdana"/>
                <a:hlinkClick r:id="rId8"/>
              </a:rPr>
              <a:t>e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290769" cy="10763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61871" y="1807641"/>
              <a:ext cx="765810" cy="962660"/>
            </a:xfrm>
            <a:custGeom>
              <a:avLst/>
              <a:gdLst/>
              <a:ahLst/>
              <a:cxnLst/>
              <a:rect l="l" t="t" r="r" b="b"/>
              <a:pathLst>
                <a:path w="765809" h="962660">
                  <a:moveTo>
                    <a:pt x="763587" y="204355"/>
                  </a:moveTo>
                  <a:lnTo>
                    <a:pt x="762139" y="197180"/>
                  </a:lnTo>
                  <a:lnTo>
                    <a:pt x="758190" y="191325"/>
                  </a:lnTo>
                  <a:lnTo>
                    <a:pt x="752335" y="187375"/>
                  </a:lnTo>
                  <a:lnTo>
                    <a:pt x="745159" y="185928"/>
                  </a:lnTo>
                  <a:lnTo>
                    <a:pt x="669632" y="185928"/>
                  </a:lnTo>
                  <a:lnTo>
                    <a:pt x="661987" y="172135"/>
                  </a:lnTo>
                  <a:lnTo>
                    <a:pt x="636397" y="134848"/>
                  </a:lnTo>
                  <a:lnTo>
                    <a:pt x="626592" y="123304"/>
                  </a:lnTo>
                  <a:lnTo>
                    <a:pt x="626592" y="185928"/>
                  </a:lnTo>
                  <a:lnTo>
                    <a:pt x="516013" y="185928"/>
                  </a:lnTo>
                  <a:lnTo>
                    <a:pt x="505701" y="147574"/>
                  </a:lnTo>
                  <a:lnTo>
                    <a:pt x="503936" y="142494"/>
                  </a:lnTo>
                  <a:lnTo>
                    <a:pt x="503936" y="337235"/>
                  </a:lnTo>
                  <a:lnTo>
                    <a:pt x="274624" y="337235"/>
                  </a:lnTo>
                  <a:lnTo>
                    <a:pt x="282498" y="275094"/>
                  </a:lnTo>
                  <a:lnTo>
                    <a:pt x="292074" y="222783"/>
                  </a:lnTo>
                  <a:lnTo>
                    <a:pt x="486486" y="222783"/>
                  </a:lnTo>
                  <a:lnTo>
                    <a:pt x="496074" y="275094"/>
                  </a:lnTo>
                  <a:lnTo>
                    <a:pt x="503936" y="337235"/>
                  </a:lnTo>
                  <a:lnTo>
                    <a:pt x="503936" y="142494"/>
                  </a:lnTo>
                  <a:lnTo>
                    <a:pt x="491744" y="107327"/>
                  </a:lnTo>
                  <a:lnTo>
                    <a:pt x="477621" y="78854"/>
                  </a:lnTo>
                  <a:lnTo>
                    <a:pt x="477621" y="185928"/>
                  </a:lnTo>
                  <a:lnTo>
                    <a:pt x="300951" y="185928"/>
                  </a:lnTo>
                  <a:lnTo>
                    <a:pt x="321157" y="120840"/>
                  </a:lnTo>
                  <a:lnTo>
                    <a:pt x="337540" y="85204"/>
                  </a:lnTo>
                  <a:lnTo>
                    <a:pt x="372211" y="42494"/>
                  </a:lnTo>
                  <a:lnTo>
                    <a:pt x="389305" y="36880"/>
                  </a:lnTo>
                  <a:lnTo>
                    <a:pt x="423849" y="58839"/>
                  </a:lnTo>
                  <a:lnTo>
                    <a:pt x="457441" y="120840"/>
                  </a:lnTo>
                  <a:lnTo>
                    <a:pt x="472579" y="165722"/>
                  </a:lnTo>
                  <a:lnTo>
                    <a:pt x="477621" y="185928"/>
                  </a:lnTo>
                  <a:lnTo>
                    <a:pt x="477621" y="78854"/>
                  </a:lnTo>
                  <a:lnTo>
                    <a:pt x="464870" y="53136"/>
                  </a:lnTo>
                  <a:lnTo>
                    <a:pt x="461530" y="49110"/>
                  </a:lnTo>
                  <a:lnTo>
                    <a:pt x="468693" y="51041"/>
                  </a:lnTo>
                  <a:lnTo>
                    <a:pt x="506145" y="68122"/>
                  </a:lnTo>
                  <a:lnTo>
                    <a:pt x="541591" y="91351"/>
                  </a:lnTo>
                  <a:lnTo>
                    <a:pt x="574649" y="120319"/>
                  </a:lnTo>
                  <a:lnTo>
                    <a:pt x="604951" y="154635"/>
                  </a:lnTo>
                  <a:lnTo>
                    <a:pt x="626592" y="185928"/>
                  </a:lnTo>
                  <a:lnTo>
                    <a:pt x="626592" y="123304"/>
                  </a:lnTo>
                  <a:lnTo>
                    <a:pt x="568807" y="65392"/>
                  </a:lnTo>
                  <a:lnTo>
                    <a:pt x="526948" y="37058"/>
                  </a:lnTo>
                  <a:lnTo>
                    <a:pt x="482815" y="16598"/>
                  </a:lnTo>
                  <a:lnTo>
                    <a:pt x="436816" y="4191"/>
                  </a:lnTo>
                  <a:lnTo>
                    <a:pt x="389445" y="38"/>
                  </a:lnTo>
                  <a:lnTo>
                    <a:pt x="389318" y="0"/>
                  </a:lnTo>
                  <a:lnTo>
                    <a:pt x="341795" y="4191"/>
                  </a:lnTo>
                  <a:lnTo>
                    <a:pt x="317093" y="10858"/>
                  </a:lnTo>
                  <a:lnTo>
                    <a:pt x="317093" y="49098"/>
                  </a:lnTo>
                  <a:lnTo>
                    <a:pt x="313753" y="53136"/>
                  </a:lnTo>
                  <a:lnTo>
                    <a:pt x="286867" y="107327"/>
                  </a:lnTo>
                  <a:lnTo>
                    <a:pt x="272846" y="147789"/>
                  </a:lnTo>
                  <a:lnTo>
                    <a:pt x="262585" y="185928"/>
                  </a:lnTo>
                  <a:lnTo>
                    <a:pt x="254546" y="185928"/>
                  </a:lnTo>
                  <a:lnTo>
                    <a:pt x="254546" y="222783"/>
                  </a:lnTo>
                  <a:lnTo>
                    <a:pt x="250393" y="242938"/>
                  </a:lnTo>
                  <a:lnTo>
                    <a:pt x="242163" y="296748"/>
                  </a:lnTo>
                  <a:lnTo>
                    <a:pt x="237832" y="337235"/>
                  </a:lnTo>
                  <a:lnTo>
                    <a:pt x="87706" y="337235"/>
                  </a:lnTo>
                  <a:lnTo>
                    <a:pt x="103136" y="285584"/>
                  </a:lnTo>
                  <a:lnTo>
                    <a:pt x="122847" y="237667"/>
                  </a:lnTo>
                  <a:lnTo>
                    <a:pt x="130873" y="222783"/>
                  </a:lnTo>
                  <a:lnTo>
                    <a:pt x="254546" y="222783"/>
                  </a:lnTo>
                  <a:lnTo>
                    <a:pt x="254546" y="185928"/>
                  </a:lnTo>
                  <a:lnTo>
                    <a:pt x="151968" y="185928"/>
                  </a:lnTo>
                  <a:lnTo>
                    <a:pt x="173634" y="154635"/>
                  </a:lnTo>
                  <a:lnTo>
                    <a:pt x="203936" y="120319"/>
                  </a:lnTo>
                  <a:lnTo>
                    <a:pt x="236994" y="91351"/>
                  </a:lnTo>
                  <a:lnTo>
                    <a:pt x="272453" y="68122"/>
                  </a:lnTo>
                  <a:lnTo>
                    <a:pt x="309905" y="51041"/>
                  </a:lnTo>
                  <a:lnTo>
                    <a:pt x="317093" y="49098"/>
                  </a:lnTo>
                  <a:lnTo>
                    <a:pt x="317093" y="10858"/>
                  </a:lnTo>
                  <a:lnTo>
                    <a:pt x="251637" y="37058"/>
                  </a:lnTo>
                  <a:lnTo>
                    <a:pt x="209778" y="65392"/>
                  </a:lnTo>
                  <a:lnTo>
                    <a:pt x="170586" y="101396"/>
                  </a:lnTo>
                  <a:lnTo>
                    <a:pt x="142049" y="135013"/>
                  </a:lnTo>
                  <a:lnTo>
                    <a:pt x="116357" y="172491"/>
                  </a:lnTo>
                  <a:lnTo>
                    <a:pt x="108915" y="185928"/>
                  </a:lnTo>
                  <a:lnTo>
                    <a:pt x="18440" y="185928"/>
                  </a:lnTo>
                  <a:lnTo>
                    <a:pt x="11264" y="187375"/>
                  </a:lnTo>
                  <a:lnTo>
                    <a:pt x="5397" y="191325"/>
                  </a:lnTo>
                  <a:lnTo>
                    <a:pt x="1447" y="197180"/>
                  </a:lnTo>
                  <a:lnTo>
                    <a:pt x="0" y="204355"/>
                  </a:lnTo>
                  <a:lnTo>
                    <a:pt x="1447" y="211531"/>
                  </a:lnTo>
                  <a:lnTo>
                    <a:pt x="5397" y="217385"/>
                  </a:lnTo>
                  <a:lnTo>
                    <a:pt x="11252" y="221335"/>
                  </a:lnTo>
                  <a:lnTo>
                    <a:pt x="18440" y="222783"/>
                  </a:lnTo>
                  <a:lnTo>
                    <a:pt x="89585" y="222783"/>
                  </a:lnTo>
                  <a:lnTo>
                    <a:pt x="74422" y="257225"/>
                  </a:lnTo>
                  <a:lnTo>
                    <a:pt x="58635" y="303580"/>
                  </a:lnTo>
                  <a:lnTo>
                    <a:pt x="46596" y="351967"/>
                  </a:lnTo>
                  <a:lnTo>
                    <a:pt x="45478" y="357390"/>
                  </a:lnTo>
                  <a:lnTo>
                    <a:pt x="46863" y="363029"/>
                  </a:lnTo>
                  <a:lnTo>
                    <a:pt x="53848" y="371627"/>
                  </a:lnTo>
                  <a:lnTo>
                    <a:pt x="59118" y="374116"/>
                  </a:lnTo>
                  <a:lnTo>
                    <a:pt x="249237" y="374116"/>
                  </a:lnTo>
                  <a:lnTo>
                    <a:pt x="524205" y="374116"/>
                  </a:lnTo>
                  <a:lnTo>
                    <a:pt x="713955" y="374116"/>
                  </a:lnTo>
                  <a:lnTo>
                    <a:pt x="721144" y="372668"/>
                  </a:lnTo>
                  <a:lnTo>
                    <a:pt x="727011" y="368719"/>
                  </a:lnTo>
                  <a:lnTo>
                    <a:pt x="730961" y="362851"/>
                  </a:lnTo>
                  <a:lnTo>
                    <a:pt x="732396" y="355676"/>
                  </a:lnTo>
                  <a:lnTo>
                    <a:pt x="732396" y="353923"/>
                  </a:lnTo>
                  <a:lnTo>
                    <a:pt x="732167" y="352234"/>
                  </a:lnTo>
                  <a:lnTo>
                    <a:pt x="731710" y="350647"/>
                  </a:lnTo>
                  <a:lnTo>
                    <a:pt x="728345" y="337235"/>
                  </a:lnTo>
                  <a:lnTo>
                    <a:pt x="719620" y="302514"/>
                  </a:lnTo>
                  <a:lnTo>
                    <a:pt x="703821" y="256425"/>
                  </a:lnTo>
                  <a:lnTo>
                    <a:pt x="690867" y="227126"/>
                  </a:lnTo>
                  <a:lnTo>
                    <a:pt x="690867" y="337235"/>
                  </a:lnTo>
                  <a:lnTo>
                    <a:pt x="540766" y="337235"/>
                  </a:lnTo>
                  <a:lnTo>
                    <a:pt x="536295" y="295719"/>
                  </a:lnTo>
                  <a:lnTo>
                    <a:pt x="528066" y="242214"/>
                  </a:lnTo>
                  <a:lnTo>
                    <a:pt x="524052" y="222783"/>
                  </a:lnTo>
                  <a:lnTo>
                    <a:pt x="647687" y="222783"/>
                  </a:lnTo>
                  <a:lnTo>
                    <a:pt x="655726" y="237667"/>
                  </a:lnTo>
                  <a:lnTo>
                    <a:pt x="675436" y="285584"/>
                  </a:lnTo>
                  <a:lnTo>
                    <a:pt x="690867" y="337235"/>
                  </a:lnTo>
                  <a:lnTo>
                    <a:pt x="690867" y="227126"/>
                  </a:lnTo>
                  <a:lnTo>
                    <a:pt x="688949" y="222783"/>
                  </a:lnTo>
                  <a:lnTo>
                    <a:pt x="745172" y="222783"/>
                  </a:lnTo>
                  <a:lnTo>
                    <a:pt x="752335" y="221335"/>
                  </a:lnTo>
                  <a:lnTo>
                    <a:pt x="758202" y="217385"/>
                  </a:lnTo>
                  <a:lnTo>
                    <a:pt x="762139" y="211531"/>
                  </a:lnTo>
                  <a:lnTo>
                    <a:pt x="763587" y="204355"/>
                  </a:lnTo>
                  <a:close/>
                </a:path>
                <a:path w="765809" h="962660">
                  <a:moveTo>
                    <a:pt x="765289" y="758075"/>
                  </a:moveTo>
                  <a:lnTo>
                    <a:pt x="763841" y="750900"/>
                  </a:lnTo>
                  <a:lnTo>
                    <a:pt x="759891" y="745032"/>
                  </a:lnTo>
                  <a:lnTo>
                    <a:pt x="754037" y="741083"/>
                  </a:lnTo>
                  <a:lnTo>
                    <a:pt x="746861" y="739622"/>
                  </a:lnTo>
                  <a:lnTo>
                    <a:pt x="688987" y="739622"/>
                  </a:lnTo>
                  <a:lnTo>
                    <a:pt x="704151" y="705231"/>
                  </a:lnTo>
                  <a:lnTo>
                    <a:pt x="719937" y="658901"/>
                  </a:lnTo>
                  <a:lnTo>
                    <a:pt x="728319" y="625259"/>
                  </a:lnTo>
                  <a:lnTo>
                    <a:pt x="731989" y="610527"/>
                  </a:lnTo>
                  <a:lnTo>
                    <a:pt x="733082" y="605091"/>
                  </a:lnTo>
                  <a:lnTo>
                    <a:pt x="731710" y="599452"/>
                  </a:lnTo>
                  <a:lnTo>
                    <a:pt x="724700" y="590867"/>
                  </a:lnTo>
                  <a:lnTo>
                    <a:pt x="719455" y="588391"/>
                  </a:lnTo>
                  <a:lnTo>
                    <a:pt x="690867" y="588391"/>
                  </a:lnTo>
                  <a:lnTo>
                    <a:pt x="690867" y="625259"/>
                  </a:lnTo>
                  <a:lnTo>
                    <a:pt x="675436" y="676910"/>
                  </a:lnTo>
                  <a:lnTo>
                    <a:pt x="655713" y="724814"/>
                  </a:lnTo>
                  <a:lnTo>
                    <a:pt x="647712" y="739622"/>
                  </a:lnTo>
                  <a:lnTo>
                    <a:pt x="626605" y="739622"/>
                  </a:lnTo>
                  <a:lnTo>
                    <a:pt x="626605" y="776503"/>
                  </a:lnTo>
                  <a:lnTo>
                    <a:pt x="574649" y="842124"/>
                  </a:lnTo>
                  <a:lnTo>
                    <a:pt x="541578" y="871093"/>
                  </a:lnTo>
                  <a:lnTo>
                    <a:pt x="506133" y="894321"/>
                  </a:lnTo>
                  <a:lnTo>
                    <a:pt x="468693" y="911402"/>
                  </a:lnTo>
                  <a:lnTo>
                    <a:pt x="461479" y="913358"/>
                  </a:lnTo>
                  <a:lnTo>
                    <a:pt x="464845" y="909294"/>
                  </a:lnTo>
                  <a:lnTo>
                    <a:pt x="491705" y="855103"/>
                  </a:lnTo>
                  <a:lnTo>
                    <a:pt x="505726" y="814666"/>
                  </a:lnTo>
                  <a:lnTo>
                    <a:pt x="515975" y="776503"/>
                  </a:lnTo>
                  <a:lnTo>
                    <a:pt x="626605" y="776503"/>
                  </a:lnTo>
                  <a:lnTo>
                    <a:pt x="626605" y="739622"/>
                  </a:lnTo>
                  <a:lnTo>
                    <a:pt x="524014" y="739622"/>
                  </a:lnTo>
                  <a:lnTo>
                    <a:pt x="528154" y="719531"/>
                  </a:lnTo>
                  <a:lnTo>
                    <a:pt x="536384" y="665746"/>
                  </a:lnTo>
                  <a:lnTo>
                    <a:pt x="540702" y="625259"/>
                  </a:lnTo>
                  <a:lnTo>
                    <a:pt x="690867" y="625259"/>
                  </a:lnTo>
                  <a:lnTo>
                    <a:pt x="690867" y="588391"/>
                  </a:lnTo>
                  <a:lnTo>
                    <a:pt x="503936" y="588391"/>
                  </a:lnTo>
                  <a:lnTo>
                    <a:pt x="503936" y="625259"/>
                  </a:lnTo>
                  <a:lnTo>
                    <a:pt x="496062" y="687387"/>
                  </a:lnTo>
                  <a:lnTo>
                    <a:pt x="486498" y="739622"/>
                  </a:lnTo>
                  <a:lnTo>
                    <a:pt x="477621" y="739622"/>
                  </a:lnTo>
                  <a:lnTo>
                    <a:pt x="477621" y="776503"/>
                  </a:lnTo>
                  <a:lnTo>
                    <a:pt x="457441" y="841590"/>
                  </a:lnTo>
                  <a:lnTo>
                    <a:pt x="441058" y="877214"/>
                  </a:lnTo>
                  <a:lnTo>
                    <a:pt x="406412" y="919937"/>
                  </a:lnTo>
                  <a:lnTo>
                    <a:pt x="389305" y="925550"/>
                  </a:lnTo>
                  <a:lnTo>
                    <a:pt x="372224" y="919937"/>
                  </a:lnTo>
                  <a:lnTo>
                    <a:pt x="354761" y="903579"/>
                  </a:lnTo>
                  <a:lnTo>
                    <a:pt x="337540" y="877214"/>
                  </a:lnTo>
                  <a:lnTo>
                    <a:pt x="321157" y="841590"/>
                  </a:lnTo>
                  <a:lnTo>
                    <a:pt x="317106" y="829602"/>
                  </a:lnTo>
                  <a:lnTo>
                    <a:pt x="317106" y="913358"/>
                  </a:lnTo>
                  <a:lnTo>
                    <a:pt x="272453" y="894321"/>
                  </a:lnTo>
                  <a:lnTo>
                    <a:pt x="237007" y="871093"/>
                  </a:lnTo>
                  <a:lnTo>
                    <a:pt x="203936" y="842124"/>
                  </a:lnTo>
                  <a:lnTo>
                    <a:pt x="173634" y="807834"/>
                  </a:lnTo>
                  <a:lnTo>
                    <a:pt x="151955" y="776503"/>
                  </a:lnTo>
                  <a:lnTo>
                    <a:pt x="262572" y="776503"/>
                  </a:lnTo>
                  <a:lnTo>
                    <a:pt x="272834" y="814654"/>
                  </a:lnTo>
                  <a:lnTo>
                    <a:pt x="286854" y="855103"/>
                  </a:lnTo>
                  <a:lnTo>
                    <a:pt x="313753" y="909294"/>
                  </a:lnTo>
                  <a:lnTo>
                    <a:pt x="317106" y="913358"/>
                  </a:lnTo>
                  <a:lnTo>
                    <a:pt x="317106" y="829602"/>
                  </a:lnTo>
                  <a:lnTo>
                    <a:pt x="306006" y="796709"/>
                  </a:lnTo>
                  <a:lnTo>
                    <a:pt x="300939" y="776503"/>
                  </a:lnTo>
                  <a:lnTo>
                    <a:pt x="477621" y="776503"/>
                  </a:lnTo>
                  <a:lnTo>
                    <a:pt x="477621" y="739622"/>
                  </a:lnTo>
                  <a:lnTo>
                    <a:pt x="292061" y="739622"/>
                  </a:lnTo>
                  <a:lnTo>
                    <a:pt x="282498" y="687387"/>
                  </a:lnTo>
                  <a:lnTo>
                    <a:pt x="274624" y="625259"/>
                  </a:lnTo>
                  <a:lnTo>
                    <a:pt x="503936" y="625259"/>
                  </a:lnTo>
                  <a:lnTo>
                    <a:pt x="503936" y="588391"/>
                  </a:lnTo>
                  <a:lnTo>
                    <a:pt x="254520" y="588391"/>
                  </a:lnTo>
                  <a:lnTo>
                    <a:pt x="254520" y="739622"/>
                  </a:lnTo>
                  <a:lnTo>
                    <a:pt x="130835" y="739622"/>
                  </a:lnTo>
                  <a:lnTo>
                    <a:pt x="122847" y="724814"/>
                  </a:lnTo>
                  <a:lnTo>
                    <a:pt x="103136" y="676910"/>
                  </a:lnTo>
                  <a:lnTo>
                    <a:pt x="87706" y="625259"/>
                  </a:lnTo>
                  <a:lnTo>
                    <a:pt x="237820" y="625259"/>
                  </a:lnTo>
                  <a:lnTo>
                    <a:pt x="242150" y="665734"/>
                  </a:lnTo>
                  <a:lnTo>
                    <a:pt x="250380" y="719518"/>
                  </a:lnTo>
                  <a:lnTo>
                    <a:pt x="254520" y="739622"/>
                  </a:lnTo>
                  <a:lnTo>
                    <a:pt x="254520" y="588391"/>
                  </a:lnTo>
                  <a:lnTo>
                    <a:pt x="59131" y="588391"/>
                  </a:lnTo>
                  <a:lnTo>
                    <a:pt x="53848" y="590867"/>
                  </a:lnTo>
                  <a:lnTo>
                    <a:pt x="50368" y="595172"/>
                  </a:lnTo>
                  <a:lnTo>
                    <a:pt x="46850" y="599452"/>
                  </a:lnTo>
                  <a:lnTo>
                    <a:pt x="45466" y="605091"/>
                  </a:lnTo>
                  <a:lnTo>
                    <a:pt x="46596" y="610527"/>
                  </a:lnTo>
                  <a:lnTo>
                    <a:pt x="58635" y="658901"/>
                  </a:lnTo>
                  <a:lnTo>
                    <a:pt x="74422" y="705231"/>
                  </a:lnTo>
                  <a:lnTo>
                    <a:pt x="89573" y="739622"/>
                  </a:lnTo>
                  <a:lnTo>
                    <a:pt x="36855" y="739622"/>
                  </a:lnTo>
                  <a:lnTo>
                    <a:pt x="29679" y="741083"/>
                  </a:lnTo>
                  <a:lnTo>
                    <a:pt x="23825" y="745032"/>
                  </a:lnTo>
                  <a:lnTo>
                    <a:pt x="19875" y="750900"/>
                  </a:lnTo>
                  <a:lnTo>
                    <a:pt x="18427" y="758075"/>
                  </a:lnTo>
                  <a:lnTo>
                    <a:pt x="19875" y="765251"/>
                  </a:lnTo>
                  <a:lnTo>
                    <a:pt x="23825" y="771105"/>
                  </a:lnTo>
                  <a:lnTo>
                    <a:pt x="29679" y="775055"/>
                  </a:lnTo>
                  <a:lnTo>
                    <a:pt x="36855" y="776503"/>
                  </a:lnTo>
                  <a:lnTo>
                    <a:pt x="108915" y="776503"/>
                  </a:lnTo>
                  <a:lnTo>
                    <a:pt x="116357" y="789952"/>
                  </a:lnTo>
                  <a:lnTo>
                    <a:pt x="142049" y="827417"/>
                  </a:lnTo>
                  <a:lnTo>
                    <a:pt x="170586" y="861034"/>
                  </a:lnTo>
                  <a:lnTo>
                    <a:pt x="209778" y="897039"/>
                  </a:lnTo>
                  <a:lnTo>
                    <a:pt x="251637" y="925372"/>
                  </a:lnTo>
                  <a:lnTo>
                    <a:pt x="295783" y="945832"/>
                  </a:lnTo>
                  <a:lnTo>
                    <a:pt x="341795" y="958240"/>
                  </a:lnTo>
                  <a:lnTo>
                    <a:pt x="389305" y="962418"/>
                  </a:lnTo>
                  <a:lnTo>
                    <a:pt x="436803" y="958240"/>
                  </a:lnTo>
                  <a:lnTo>
                    <a:pt x="482815" y="945832"/>
                  </a:lnTo>
                  <a:lnTo>
                    <a:pt x="526554" y="925550"/>
                  </a:lnTo>
                  <a:lnTo>
                    <a:pt x="526948" y="925372"/>
                  </a:lnTo>
                  <a:lnTo>
                    <a:pt x="568807" y="897039"/>
                  </a:lnTo>
                  <a:lnTo>
                    <a:pt x="607999" y="861034"/>
                  </a:lnTo>
                  <a:lnTo>
                    <a:pt x="636536" y="827430"/>
                  </a:lnTo>
                  <a:lnTo>
                    <a:pt x="662216" y="789952"/>
                  </a:lnTo>
                  <a:lnTo>
                    <a:pt x="669645" y="776503"/>
                  </a:lnTo>
                  <a:lnTo>
                    <a:pt x="746874" y="776503"/>
                  </a:lnTo>
                  <a:lnTo>
                    <a:pt x="754037" y="775055"/>
                  </a:lnTo>
                  <a:lnTo>
                    <a:pt x="759891" y="771105"/>
                  </a:lnTo>
                  <a:lnTo>
                    <a:pt x="763854" y="765251"/>
                  </a:lnTo>
                  <a:lnTo>
                    <a:pt x="765289" y="758075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2768" y="2238068"/>
              <a:ext cx="490676" cy="960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69948" y="1807653"/>
              <a:ext cx="962660" cy="962660"/>
            </a:xfrm>
            <a:custGeom>
              <a:avLst/>
              <a:gdLst/>
              <a:ahLst/>
              <a:cxnLst/>
              <a:rect l="l" t="t" r="r" b="b"/>
              <a:pathLst>
                <a:path w="962659" h="962660">
                  <a:moveTo>
                    <a:pt x="872261" y="512749"/>
                  </a:moveTo>
                  <a:lnTo>
                    <a:pt x="870813" y="505574"/>
                  </a:lnTo>
                  <a:lnTo>
                    <a:pt x="866863" y="499719"/>
                  </a:lnTo>
                  <a:lnTo>
                    <a:pt x="860996" y="495769"/>
                  </a:lnTo>
                  <a:lnTo>
                    <a:pt x="853821" y="494322"/>
                  </a:lnTo>
                  <a:lnTo>
                    <a:pt x="614184" y="494322"/>
                  </a:lnTo>
                  <a:lnTo>
                    <a:pt x="607021" y="495769"/>
                  </a:lnTo>
                  <a:lnTo>
                    <a:pt x="601154" y="499719"/>
                  </a:lnTo>
                  <a:lnTo>
                    <a:pt x="597204" y="505574"/>
                  </a:lnTo>
                  <a:lnTo>
                    <a:pt x="595757" y="512749"/>
                  </a:lnTo>
                  <a:lnTo>
                    <a:pt x="597204" y="519925"/>
                  </a:lnTo>
                  <a:lnTo>
                    <a:pt x="601154" y="525780"/>
                  </a:lnTo>
                  <a:lnTo>
                    <a:pt x="607009" y="529729"/>
                  </a:lnTo>
                  <a:lnTo>
                    <a:pt x="614184" y="531177"/>
                  </a:lnTo>
                  <a:lnTo>
                    <a:pt x="853821" y="531177"/>
                  </a:lnTo>
                  <a:lnTo>
                    <a:pt x="860996" y="529729"/>
                  </a:lnTo>
                  <a:lnTo>
                    <a:pt x="866851" y="525780"/>
                  </a:lnTo>
                  <a:lnTo>
                    <a:pt x="870813" y="519925"/>
                  </a:lnTo>
                  <a:lnTo>
                    <a:pt x="872261" y="512749"/>
                  </a:lnTo>
                  <a:close/>
                </a:path>
                <a:path w="962659" h="962660">
                  <a:moveTo>
                    <a:pt x="962418" y="481241"/>
                  </a:moveTo>
                  <a:lnTo>
                    <a:pt x="961301" y="448094"/>
                  </a:lnTo>
                  <a:lnTo>
                    <a:pt x="960132" y="436740"/>
                  </a:lnTo>
                  <a:lnTo>
                    <a:pt x="959904" y="432104"/>
                  </a:lnTo>
                  <a:lnTo>
                    <a:pt x="959180" y="427380"/>
                  </a:lnTo>
                  <a:lnTo>
                    <a:pt x="957935" y="415213"/>
                  </a:lnTo>
                  <a:lnTo>
                    <a:pt x="952334" y="382701"/>
                  </a:lnTo>
                  <a:lnTo>
                    <a:pt x="950239" y="374103"/>
                  </a:lnTo>
                  <a:lnTo>
                    <a:pt x="944537" y="350685"/>
                  </a:lnTo>
                  <a:lnTo>
                    <a:pt x="942314" y="342734"/>
                  </a:lnTo>
                  <a:lnTo>
                    <a:pt x="941755" y="342328"/>
                  </a:lnTo>
                  <a:lnTo>
                    <a:pt x="940727" y="338289"/>
                  </a:lnTo>
                  <a:lnTo>
                    <a:pt x="925512" y="296799"/>
                  </a:lnTo>
                  <a:lnTo>
                    <a:pt x="925512" y="481241"/>
                  </a:lnTo>
                  <a:lnTo>
                    <a:pt x="923074" y="526313"/>
                  </a:lnTo>
                  <a:lnTo>
                    <a:pt x="922629" y="531215"/>
                  </a:lnTo>
                  <a:lnTo>
                    <a:pt x="915708" y="573684"/>
                  </a:lnTo>
                  <a:lnTo>
                    <a:pt x="914615" y="578751"/>
                  </a:lnTo>
                  <a:lnTo>
                    <a:pt x="911961" y="588378"/>
                  </a:lnTo>
                  <a:lnTo>
                    <a:pt x="901357" y="588378"/>
                  </a:lnTo>
                  <a:lnTo>
                    <a:pt x="901357" y="625246"/>
                  </a:lnTo>
                  <a:lnTo>
                    <a:pt x="885926" y="664565"/>
                  </a:lnTo>
                  <a:lnTo>
                    <a:pt x="864781" y="705307"/>
                  </a:lnTo>
                  <a:lnTo>
                    <a:pt x="839685" y="743470"/>
                  </a:lnTo>
                  <a:lnTo>
                    <a:pt x="810920" y="778764"/>
                  </a:lnTo>
                  <a:lnTo>
                    <a:pt x="778751" y="810933"/>
                  </a:lnTo>
                  <a:lnTo>
                    <a:pt x="743458" y="839698"/>
                  </a:lnTo>
                  <a:lnTo>
                    <a:pt x="705307" y="864793"/>
                  </a:lnTo>
                  <a:lnTo>
                    <a:pt x="664565" y="885939"/>
                  </a:lnTo>
                  <a:lnTo>
                    <a:pt x="621512" y="902855"/>
                  </a:lnTo>
                  <a:lnTo>
                    <a:pt x="576427" y="915276"/>
                  </a:lnTo>
                  <a:lnTo>
                    <a:pt x="529577" y="922934"/>
                  </a:lnTo>
                  <a:lnTo>
                    <a:pt x="481228" y="925537"/>
                  </a:lnTo>
                  <a:lnTo>
                    <a:pt x="432879" y="922934"/>
                  </a:lnTo>
                  <a:lnTo>
                    <a:pt x="386029" y="915276"/>
                  </a:lnTo>
                  <a:lnTo>
                    <a:pt x="340931" y="902855"/>
                  </a:lnTo>
                  <a:lnTo>
                    <a:pt x="297878" y="885939"/>
                  </a:lnTo>
                  <a:lnTo>
                    <a:pt x="257124" y="864793"/>
                  </a:lnTo>
                  <a:lnTo>
                    <a:pt x="218973" y="839698"/>
                  </a:lnTo>
                  <a:lnTo>
                    <a:pt x="183667" y="810933"/>
                  </a:lnTo>
                  <a:lnTo>
                    <a:pt x="151485" y="778764"/>
                  </a:lnTo>
                  <a:lnTo>
                    <a:pt x="122720" y="743470"/>
                  </a:lnTo>
                  <a:lnTo>
                    <a:pt x="97624" y="705307"/>
                  </a:lnTo>
                  <a:lnTo>
                    <a:pt x="76492" y="664565"/>
                  </a:lnTo>
                  <a:lnTo>
                    <a:pt x="61023" y="625246"/>
                  </a:lnTo>
                  <a:lnTo>
                    <a:pt x="901357" y="625246"/>
                  </a:lnTo>
                  <a:lnTo>
                    <a:pt x="901357" y="588378"/>
                  </a:lnTo>
                  <a:lnTo>
                    <a:pt x="50431" y="588378"/>
                  </a:lnTo>
                  <a:lnTo>
                    <a:pt x="47713" y="578535"/>
                  </a:lnTo>
                  <a:lnTo>
                    <a:pt x="46824" y="574548"/>
                  </a:lnTo>
                  <a:lnTo>
                    <a:pt x="39827" y="531710"/>
                  </a:lnTo>
                  <a:lnTo>
                    <a:pt x="39408" y="528281"/>
                  </a:lnTo>
                  <a:lnTo>
                    <a:pt x="37490" y="492569"/>
                  </a:lnTo>
                  <a:lnTo>
                    <a:pt x="37490" y="469925"/>
                  </a:lnTo>
                  <a:lnTo>
                    <a:pt x="39814" y="430860"/>
                  </a:lnTo>
                  <a:lnTo>
                    <a:pt x="46824" y="387921"/>
                  </a:lnTo>
                  <a:lnTo>
                    <a:pt x="50419" y="374103"/>
                  </a:lnTo>
                  <a:lnTo>
                    <a:pt x="911974" y="374103"/>
                  </a:lnTo>
                  <a:lnTo>
                    <a:pt x="922642" y="431304"/>
                  </a:lnTo>
                  <a:lnTo>
                    <a:pt x="925512" y="481241"/>
                  </a:lnTo>
                  <a:lnTo>
                    <a:pt x="925512" y="296799"/>
                  </a:lnTo>
                  <a:lnTo>
                    <a:pt x="924521" y="294093"/>
                  </a:lnTo>
                  <a:lnTo>
                    <a:pt x="904240" y="252044"/>
                  </a:lnTo>
                  <a:lnTo>
                    <a:pt x="901382" y="247345"/>
                  </a:lnTo>
                  <a:lnTo>
                    <a:pt x="901382" y="337223"/>
                  </a:lnTo>
                  <a:lnTo>
                    <a:pt x="61010" y="337223"/>
                  </a:lnTo>
                  <a:lnTo>
                    <a:pt x="76492" y="297878"/>
                  </a:lnTo>
                  <a:lnTo>
                    <a:pt x="97624" y="257136"/>
                  </a:lnTo>
                  <a:lnTo>
                    <a:pt x="122720" y="218973"/>
                  </a:lnTo>
                  <a:lnTo>
                    <a:pt x="151485" y="183667"/>
                  </a:lnTo>
                  <a:lnTo>
                    <a:pt x="183667" y="151485"/>
                  </a:lnTo>
                  <a:lnTo>
                    <a:pt x="218973" y="122720"/>
                  </a:lnTo>
                  <a:lnTo>
                    <a:pt x="257124" y="97624"/>
                  </a:lnTo>
                  <a:lnTo>
                    <a:pt x="297878" y="76479"/>
                  </a:lnTo>
                  <a:lnTo>
                    <a:pt x="340931" y="59563"/>
                  </a:lnTo>
                  <a:lnTo>
                    <a:pt x="386029" y="47142"/>
                  </a:lnTo>
                  <a:lnTo>
                    <a:pt x="432879" y="39484"/>
                  </a:lnTo>
                  <a:lnTo>
                    <a:pt x="481228" y="36868"/>
                  </a:lnTo>
                  <a:lnTo>
                    <a:pt x="529577" y="39484"/>
                  </a:lnTo>
                  <a:lnTo>
                    <a:pt x="576427" y="47142"/>
                  </a:lnTo>
                  <a:lnTo>
                    <a:pt x="621512" y="59563"/>
                  </a:lnTo>
                  <a:lnTo>
                    <a:pt x="664565" y="76479"/>
                  </a:lnTo>
                  <a:lnTo>
                    <a:pt x="705307" y="97624"/>
                  </a:lnTo>
                  <a:lnTo>
                    <a:pt x="743458" y="122720"/>
                  </a:lnTo>
                  <a:lnTo>
                    <a:pt x="778751" y="151485"/>
                  </a:lnTo>
                  <a:lnTo>
                    <a:pt x="810920" y="183667"/>
                  </a:lnTo>
                  <a:lnTo>
                    <a:pt x="839685" y="218973"/>
                  </a:lnTo>
                  <a:lnTo>
                    <a:pt x="864781" y="257136"/>
                  </a:lnTo>
                  <a:lnTo>
                    <a:pt x="885926" y="297878"/>
                  </a:lnTo>
                  <a:lnTo>
                    <a:pt x="901382" y="337223"/>
                  </a:lnTo>
                  <a:lnTo>
                    <a:pt x="901382" y="247345"/>
                  </a:lnTo>
                  <a:lnTo>
                    <a:pt x="880110" y="212356"/>
                  </a:lnTo>
                  <a:lnTo>
                    <a:pt x="852385" y="175298"/>
                  </a:lnTo>
                  <a:lnTo>
                    <a:pt x="821309" y="141109"/>
                  </a:lnTo>
                  <a:lnTo>
                    <a:pt x="787120" y="110032"/>
                  </a:lnTo>
                  <a:lnTo>
                    <a:pt x="750062" y="82296"/>
                  </a:lnTo>
                  <a:lnTo>
                    <a:pt x="710387" y="58166"/>
                  </a:lnTo>
                  <a:lnTo>
                    <a:pt x="668337" y="37871"/>
                  </a:lnTo>
                  <a:lnTo>
                    <a:pt x="665594" y="36868"/>
                  </a:lnTo>
                  <a:lnTo>
                    <a:pt x="624154" y="21666"/>
                  </a:lnTo>
                  <a:lnTo>
                    <a:pt x="578078" y="9791"/>
                  </a:lnTo>
                  <a:lnTo>
                    <a:pt x="530352" y="2489"/>
                  </a:lnTo>
                  <a:lnTo>
                    <a:pt x="481228" y="0"/>
                  </a:lnTo>
                  <a:lnTo>
                    <a:pt x="432104" y="2489"/>
                  </a:lnTo>
                  <a:lnTo>
                    <a:pt x="384365" y="9791"/>
                  </a:lnTo>
                  <a:lnTo>
                    <a:pt x="338289" y="21666"/>
                  </a:lnTo>
                  <a:lnTo>
                    <a:pt x="294093" y="37871"/>
                  </a:lnTo>
                  <a:lnTo>
                    <a:pt x="252031" y="58166"/>
                  </a:lnTo>
                  <a:lnTo>
                    <a:pt x="212356" y="82296"/>
                  </a:lnTo>
                  <a:lnTo>
                    <a:pt x="175298" y="110032"/>
                  </a:lnTo>
                  <a:lnTo>
                    <a:pt x="141109" y="141109"/>
                  </a:lnTo>
                  <a:lnTo>
                    <a:pt x="110032" y="175298"/>
                  </a:lnTo>
                  <a:lnTo>
                    <a:pt x="82296" y="212356"/>
                  </a:lnTo>
                  <a:lnTo>
                    <a:pt x="58166" y="252044"/>
                  </a:lnTo>
                  <a:lnTo>
                    <a:pt x="37884" y="294093"/>
                  </a:lnTo>
                  <a:lnTo>
                    <a:pt x="21678" y="338289"/>
                  </a:lnTo>
                  <a:lnTo>
                    <a:pt x="20612" y="342430"/>
                  </a:lnTo>
                  <a:lnTo>
                    <a:pt x="20218" y="342722"/>
                  </a:lnTo>
                  <a:lnTo>
                    <a:pt x="17983" y="350659"/>
                  </a:lnTo>
                  <a:lnTo>
                    <a:pt x="11353" y="376999"/>
                  </a:lnTo>
                  <a:lnTo>
                    <a:pt x="10325" y="382333"/>
                  </a:lnTo>
                  <a:lnTo>
                    <a:pt x="9804" y="384378"/>
                  </a:lnTo>
                  <a:lnTo>
                    <a:pt x="9258" y="387908"/>
                  </a:lnTo>
                  <a:lnTo>
                    <a:pt x="6235" y="403707"/>
                  </a:lnTo>
                  <a:lnTo>
                    <a:pt x="2628" y="430669"/>
                  </a:lnTo>
                  <a:lnTo>
                    <a:pt x="2540" y="431711"/>
                  </a:lnTo>
                  <a:lnTo>
                    <a:pt x="2489" y="432104"/>
                  </a:lnTo>
                  <a:lnTo>
                    <a:pt x="2425" y="433324"/>
                  </a:lnTo>
                  <a:lnTo>
                    <a:pt x="546" y="458101"/>
                  </a:lnTo>
                  <a:lnTo>
                    <a:pt x="546" y="470471"/>
                  </a:lnTo>
                  <a:lnTo>
                    <a:pt x="0" y="481241"/>
                  </a:lnTo>
                  <a:lnTo>
                    <a:pt x="546" y="492417"/>
                  </a:lnTo>
                  <a:lnTo>
                    <a:pt x="546" y="504367"/>
                  </a:lnTo>
                  <a:lnTo>
                    <a:pt x="2184" y="525919"/>
                  </a:lnTo>
                  <a:lnTo>
                    <a:pt x="2336" y="529031"/>
                  </a:lnTo>
                  <a:lnTo>
                    <a:pt x="2501" y="530212"/>
                  </a:lnTo>
                  <a:lnTo>
                    <a:pt x="2628" y="531761"/>
                  </a:lnTo>
                  <a:lnTo>
                    <a:pt x="6223" y="558711"/>
                  </a:lnTo>
                  <a:lnTo>
                    <a:pt x="8369" y="569937"/>
                  </a:lnTo>
                  <a:lnTo>
                    <a:pt x="9245" y="575843"/>
                  </a:lnTo>
                  <a:lnTo>
                    <a:pt x="10350" y="580313"/>
                  </a:lnTo>
                  <a:lnTo>
                    <a:pt x="11341" y="585419"/>
                  </a:lnTo>
                  <a:lnTo>
                    <a:pt x="17957" y="611771"/>
                  </a:lnTo>
                  <a:lnTo>
                    <a:pt x="20193" y="619734"/>
                  </a:lnTo>
                  <a:lnTo>
                    <a:pt x="20637" y="621411"/>
                  </a:lnTo>
                  <a:lnTo>
                    <a:pt x="36398" y="665480"/>
                  </a:lnTo>
                  <a:lnTo>
                    <a:pt x="56413" y="707783"/>
                  </a:lnTo>
                  <a:lnTo>
                    <a:pt x="80594" y="748055"/>
                  </a:lnTo>
                  <a:lnTo>
                    <a:pt x="108800" y="786041"/>
                  </a:lnTo>
                  <a:lnTo>
                    <a:pt x="140957" y="821486"/>
                  </a:lnTo>
                  <a:lnTo>
                    <a:pt x="176403" y="853630"/>
                  </a:lnTo>
                  <a:lnTo>
                    <a:pt x="214401" y="881837"/>
                  </a:lnTo>
                  <a:lnTo>
                    <a:pt x="254673" y="906005"/>
                  </a:lnTo>
                  <a:lnTo>
                    <a:pt x="296976" y="926020"/>
                  </a:lnTo>
                  <a:lnTo>
                    <a:pt x="341045" y="941781"/>
                  </a:lnTo>
                  <a:lnTo>
                    <a:pt x="386626" y="953160"/>
                  </a:lnTo>
                  <a:lnTo>
                    <a:pt x="433438" y="960081"/>
                  </a:lnTo>
                  <a:lnTo>
                    <a:pt x="481228" y="962406"/>
                  </a:lnTo>
                  <a:lnTo>
                    <a:pt x="529031" y="960081"/>
                  </a:lnTo>
                  <a:lnTo>
                    <a:pt x="575843" y="953160"/>
                  </a:lnTo>
                  <a:lnTo>
                    <a:pt x="621411" y="941781"/>
                  </a:lnTo>
                  <a:lnTo>
                    <a:pt x="665480" y="926020"/>
                  </a:lnTo>
                  <a:lnTo>
                    <a:pt x="666496" y="925537"/>
                  </a:lnTo>
                  <a:lnTo>
                    <a:pt x="707783" y="906005"/>
                  </a:lnTo>
                  <a:lnTo>
                    <a:pt x="748055" y="881837"/>
                  </a:lnTo>
                  <a:lnTo>
                    <a:pt x="786041" y="853630"/>
                  </a:lnTo>
                  <a:lnTo>
                    <a:pt x="821486" y="821486"/>
                  </a:lnTo>
                  <a:lnTo>
                    <a:pt x="853630" y="786041"/>
                  </a:lnTo>
                  <a:lnTo>
                    <a:pt x="881837" y="748055"/>
                  </a:lnTo>
                  <a:lnTo>
                    <a:pt x="906005" y="707783"/>
                  </a:lnTo>
                  <a:lnTo>
                    <a:pt x="926020" y="665480"/>
                  </a:lnTo>
                  <a:lnTo>
                    <a:pt x="941730" y="621525"/>
                  </a:lnTo>
                  <a:lnTo>
                    <a:pt x="942149" y="619848"/>
                  </a:lnTo>
                  <a:lnTo>
                    <a:pt x="942276" y="619747"/>
                  </a:lnTo>
                  <a:lnTo>
                    <a:pt x="944537" y="611797"/>
                  </a:lnTo>
                  <a:lnTo>
                    <a:pt x="950226" y="588378"/>
                  </a:lnTo>
                  <a:lnTo>
                    <a:pt x="952334" y="579704"/>
                  </a:lnTo>
                  <a:lnTo>
                    <a:pt x="952639" y="577913"/>
                  </a:lnTo>
                  <a:lnTo>
                    <a:pt x="953160" y="575843"/>
                  </a:lnTo>
                  <a:lnTo>
                    <a:pt x="954112" y="569353"/>
                  </a:lnTo>
                  <a:lnTo>
                    <a:pt x="957935" y="547192"/>
                  </a:lnTo>
                  <a:lnTo>
                    <a:pt x="959167" y="535101"/>
                  </a:lnTo>
                  <a:lnTo>
                    <a:pt x="960069" y="529031"/>
                  </a:lnTo>
                  <a:lnTo>
                    <a:pt x="960310" y="523938"/>
                  </a:lnTo>
                  <a:lnTo>
                    <a:pt x="961301" y="514324"/>
                  </a:lnTo>
                  <a:lnTo>
                    <a:pt x="962418" y="481241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885" y="8420255"/>
              <a:ext cx="5267324" cy="13906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44144" y="8183130"/>
              <a:ext cx="2533649" cy="18668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290434">
              <a:lnSpc>
                <a:spcPct val="100000"/>
              </a:lnSpc>
              <a:spcBef>
                <a:spcPts val="114"/>
              </a:spcBef>
            </a:pPr>
            <a:r>
              <a:rPr spc="-50" dirty="0"/>
              <a:t>E</a:t>
            </a:r>
            <a:r>
              <a:rPr spc="-185" dirty="0"/>
              <a:t>n</a:t>
            </a:r>
            <a:r>
              <a:rPr spc="-110" dirty="0"/>
              <a:t>t</a:t>
            </a:r>
            <a:r>
              <a:rPr spc="-210" dirty="0"/>
              <a:t>r</a:t>
            </a:r>
            <a:r>
              <a:rPr spc="110" dirty="0"/>
              <a:t>e</a:t>
            </a:r>
            <a:r>
              <a:rPr spc="40" dirty="0"/>
              <a:t>p</a:t>
            </a:r>
            <a:r>
              <a:rPr spc="-210" dirty="0"/>
              <a:t>r</a:t>
            </a:r>
            <a:r>
              <a:rPr spc="-160" dirty="0"/>
              <a:t>i</a:t>
            </a:r>
            <a:r>
              <a:rPr spc="120" dirty="0"/>
              <a:t>s</a:t>
            </a:r>
            <a:r>
              <a:rPr spc="110" dirty="0"/>
              <a:t>e</a:t>
            </a:r>
            <a:r>
              <a:rPr spc="120" dirty="0"/>
              <a:t>s</a:t>
            </a:r>
            <a:r>
              <a:rPr spc="-305" dirty="0"/>
              <a:t>,</a:t>
            </a:r>
            <a:r>
              <a:rPr spc="-229" dirty="0"/>
              <a:t> </a:t>
            </a:r>
            <a:r>
              <a:rPr spc="40" dirty="0"/>
              <a:t>p</a:t>
            </a:r>
            <a:r>
              <a:rPr spc="-80" dirty="0"/>
              <a:t>a</a:t>
            </a:r>
            <a:r>
              <a:rPr spc="120" dirty="0"/>
              <a:t>ss</a:t>
            </a:r>
            <a:r>
              <a:rPr spc="110" dirty="0"/>
              <a:t>e</a:t>
            </a:r>
            <a:r>
              <a:rPr spc="30" dirty="0"/>
              <a:t>z</a:t>
            </a:r>
            <a:r>
              <a:rPr spc="-229" dirty="0"/>
              <a:t> </a:t>
            </a:r>
            <a:r>
              <a:rPr spc="-80" dirty="0"/>
              <a:t>a</a:t>
            </a:r>
            <a:r>
              <a:rPr spc="-170" dirty="0"/>
              <a:t>u</a:t>
            </a:r>
            <a:r>
              <a:rPr spc="-229" dirty="0"/>
              <a:t> </a:t>
            </a:r>
            <a:r>
              <a:rPr spc="-185" dirty="0"/>
              <a:t>n</a:t>
            </a:r>
            <a:r>
              <a:rPr spc="-175" dirty="0"/>
              <a:t>u</a:t>
            </a:r>
            <a:r>
              <a:rPr spc="-235" dirty="0"/>
              <a:t>m</a:t>
            </a:r>
            <a:r>
              <a:rPr spc="110" dirty="0"/>
              <a:t>é</a:t>
            </a:r>
            <a:r>
              <a:rPr spc="-210" dirty="0"/>
              <a:t>r</a:t>
            </a:r>
            <a:r>
              <a:rPr spc="-160" dirty="0"/>
              <a:t>i</a:t>
            </a:r>
            <a:r>
              <a:rPr spc="35" dirty="0"/>
              <a:t>q</a:t>
            </a:r>
            <a:r>
              <a:rPr spc="-175" dirty="0"/>
              <a:t>u</a:t>
            </a:r>
            <a:r>
              <a:rPr spc="114" dirty="0"/>
              <a:t>e</a:t>
            </a:r>
            <a:r>
              <a:rPr spc="-229" dirty="0"/>
              <a:t> </a:t>
            </a:r>
            <a:r>
              <a:rPr spc="-80" dirty="0"/>
              <a:t>a</a:t>
            </a:r>
            <a:r>
              <a:rPr spc="-235" dirty="0"/>
              <a:t>v</a:t>
            </a:r>
            <a:r>
              <a:rPr spc="110" dirty="0"/>
              <a:t>e</a:t>
            </a:r>
            <a:r>
              <a:rPr spc="270" dirty="0"/>
              <a:t>c</a:t>
            </a:r>
            <a:r>
              <a:rPr spc="-229" dirty="0"/>
              <a:t> </a:t>
            </a:r>
            <a:r>
              <a:rPr spc="5" dirty="0">
                <a:solidFill>
                  <a:srgbClr val="94C31F"/>
                </a:solidFill>
              </a:rPr>
              <a:t>l</a:t>
            </a:r>
            <a:r>
              <a:rPr spc="-75" dirty="0">
                <a:solidFill>
                  <a:srgbClr val="94C31F"/>
                </a:solidFill>
              </a:rPr>
              <a:t>a</a:t>
            </a:r>
            <a:r>
              <a:rPr spc="-229" dirty="0">
                <a:solidFill>
                  <a:srgbClr val="94C31F"/>
                </a:solidFill>
              </a:rPr>
              <a:t> </a:t>
            </a:r>
            <a:r>
              <a:rPr spc="-110" dirty="0">
                <a:solidFill>
                  <a:srgbClr val="94C31F"/>
                </a:solidFill>
              </a:rPr>
              <a:t>R</a:t>
            </a:r>
            <a:r>
              <a:rPr spc="110" dirty="0">
                <a:solidFill>
                  <a:srgbClr val="94C31F"/>
                </a:solidFill>
              </a:rPr>
              <a:t>é</a:t>
            </a:r>
            <a:r>
              <a:rPr spc="40" dirty="0">
                <a:solidFill>
                  <a:srgbClr val="94C31F"/>
                </a:solidFill>
              </a:rPr>
              <a:t>g</a:t>
            </a:r>
            <a:r>
              <a:rPr spc="-160" dirty="0">
                <a:solidFill>
                  <a:srgbClr val="94C31F"/>
                </a:solidFill>
              </a:rPr>
              <a:t>i</a:t>
            </a:r>
            <a:r>
              <a:rPr spc="105" dirty="0">
                <a:solidFill>
                  <a:srgbClr val="94C31F"/>
                </a:solidFill>
              </a:rPr>
              <a:t>o</a:t>
            </a:r>
            <a:r>
              <a:rPr spc="-180" dirty="0">
                <a:solidFill>
                  <a:srgbClr val="94C31F"/>
                </a:solidFill>
              </a:rPr>
              <a:t>n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910260" y="4945463"/>
            <a:ext cx="123825" cy="1266825"/>
            <a:chOff x="910260" y="4945463"/>
            <a:chExt cx="123825" cy="126682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0260" y="4945463"/>
              <a:ext cx="123824" cy="1238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0260" y="6088463"/>
              <a:ext cx="123824" cy="12382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64185" y="3599263"/>
            <a:ext cx="14362430" cy="334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Verdana"/>
                <a:cs typeface="Verdana"/>
              </a:rPr>
              <a:t>Objectifs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700">
              <a:latin typeface="Verdana"/>
              <a:cs typeface="Verdana"/>
            </a:endParaRPr>
          </a:p>
          <a:p>
            <a:pPr marL="659765" marR="674370">
              <a:lnSpc>
                <a:spcPct val="125000"/>
              </a:lnSpc>
            </a:pPr>
            <a:r>
              <a:rPr sz="3000" spc="10" dirty="0">
                <a:latin typeface="Verdana"/>
                <a:cs typeface="Verdana"/>
              </a:rPr>
              <a:t>Accompagner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les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-25" dirty="0">
                <a:latin typeface="Verdana"/>
                <a:cs typeface="Verdana"/>
              </a:rPr>
              <a:t>entreprises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30" dirty="0">
                <a:latin typeface="Verdana"/>
                <a:cs typeface="Verdana"/>
              </a:rPr>
              <a:t>dans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-30" dirty="0">
                <a:latin typeface="Verdana"/>
                <a:cs typeface="Verdana"/>
              </a:rPr>
              <a:t>leurs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45" dirty="0">
                <a:latin typeface="Verdana"/>
                <a:cs typeface="Verdana"/>
              </a:rPr>
              <a:t>projets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65" dirty="0">
                <a:latin typeface="Verdana"/>
                <a:cs typeface="Verdana"/>
              </a:rPr>
              <a:t>de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75" dirty="0">
                <a:latin typeface="Verdana"/>
                <a:cs typeface="Verdana"/>
              </a:rPr>
              <a:t>structuration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et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65" dirty="0">
                <a:latin typeface="Verdana"/>
                <a:cs typeface="Verdana"/>
              </a:rPr>
              <a:t>de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-105" dirty="0">
                <a:latin typeface="Verdana"/>
                <a:cs typeface="Verdana"/>
              </a:rPr>
              <a:t>transformation.</a:t>
            </a:r>
            <a:endParaRPr sz="3000">
              <a:latin typeface="Verdana"/>
              <a:cs typeface="Verdana"/>
            </a:endParaRPr>
          </a:p>
          <a:p>
            <a:pPr marL="659765" marR="5080">
              <a:lnSpc>
                <a:spcPct val="125000"/>
              </a:lnSpc>
            </a:pPr>
            <a:r>
              <a:rPr sz="3000" spc="-45" dirty="0">
                <a:latin typeface="Verdana"/>
                <a:cs typeface="Verdana"/>
              </a:rPr>
              <a:t>Permettre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-125" dirty="0">
                <a:latin typeface="Verdana"/>
                <a:cs typeface="Verdana"/>
              </a:rPr>
              <a:t>aux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-25" dirty="0">
                <a:latin typeface="Verdana"/>
                <a:cs typeface="Verdana"/>
              </a:rPr>
              <a:t>entreprises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60" dirty="0">
                <a:latin typeface="Verdana"/>
                <a:cs typeface="Verdana"/>
              </a:rPr>
              <a:t>d’accéder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-75" dirty="0">
                <a:latin typeface="Verdana"/>
                <a:cs typeface="Verdana"/>
              </a:rPr>
              <a:t>à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65" dirty="0">
                <a:latin typeface="Verdana"/>
                <a:cs typeface="Verdana"/>
              </a:rPr>
              <a:t>de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-95" dirty="0">
                <a:latin typeface="Verdana"/>
                <a:cs typeface="Verdana"/>
              </a:rPr>
              <a:t>nouveaux</a:t>
            </a:r>
            <a:r>
              <a:rPr sz="3000" spc="-204" dirty="0">
                <a:latin typeface="Verdana"/>
                <a:cs typeface="Verdana"/>
              </a:rPr>
              <a:t> </a:t>
            </a:r>
            <a:r>
              <a:rPr sz="3000" spc="-65" dirty="0">
                <a:latin typeface="Verdana"/>
                <a:cs typeface="Verdana"/>
              </a:rPr>
              <a:t>marchés,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65" dirty="0">
                <a:latin typeface="Verdana"/>
                <a:cs typeface="Verdana"/>
              </a:rPr>
              <a:t>de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10" dirty="0">
                <a:latin typeface="Verdana"/>
                <a:cs typeface="Verdana"/>
              </a:rPr>
              <a:t>créer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65" dirty="0">
                <a:latin typeface="Verdana"/>
                <a:cs typeface="Verdana"/>
              </a:rPr>
              <a:t>de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-95" dirty="0">
                <a:latin typeface="Verdana"/>
                <a:cs typeface="Verdana"/>
              </a:rPr>
              <a:t>nouveaux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10" dirty="0">
                <a:latin typeface="Verdana"/>
                <a:cs typeface="Verdana"/>
              </a:rPr>
              <a:t>services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-35" dirty="0">
                <a:latin typeface="Verdana"/>
                <a:cs typeface="Verdana"/>
              </a:rPr>
              <a:t>ou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65" dirty="0">
                <a:latin typeface="Verdana"/>
                <a:cs typeface="Verdana"/>
              </a:rPr>
              <a:t>de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-95" dirty="0">
                <a:latin typeface="Verdana"/>
                <a:cs typeface="Verdana"/>
              </a:rPr>
              <a:t>nouveaux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modèles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-30" dirty="0">
                <a:latin typeface="Verdana"/>
                <a:cs typeface="Verdana"/>
              </a:rPr>
              <a:t>économiques.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26865" y="1850452"/>
            <a:ext cx="5029200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spc="-355" dirty="0">
                <a:solidFill>
                  <a:srgbClr val="004FA2"/>
                </a:solidFill>
                <a:latin typeface="Verdana"/>
                <a:cs typeface="Verdana"/>
              </a:rPr>
              <a:t>B</a:t>
            </a:r>
            <a:r>
              <a:rPr sz="5500" b="1" spc="-170" dirty="0">
                <a:solidFill>
                  <a:srgbClr val="004FA2"/>
                </a:solidFill>
                <a:latin typeface="Verdana"/>
                <a:cs typeface="Verdana"/>
              </a:rPr>
              <a:t>OO</a:t>
            </a:r>
            <a:r>
              <a:rPr sz="5500" b="1" spc="-85" dirty="0">
                <a:solidFill>
                  <a:srgbClr val="004FA2"/>
                </a:solidFill>
                <a:latin typeface="Verdana"/>
                <a:cs typeface="Verdana"/>
              </a:rPr>
              <a:t>S</a:t>
            </a:r>
            <a:r>
              <a:rPr sz="5500" b="1" spc="-290" dirty="0">
                <a:solidFill>
                  <a:srgbClr val="004FA2"/>
                </a:solidFill>
                <a:latin typeface="Verdana"/>
                <a:cs typeface="Verdana"/>
              </a:rPr>
              <a:t>T</a:t>
            </a:r>
            <a:r>
              <a:rPr sz="5500" b="1" spc="-345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5500" b="1" spc="-515" dirty="0">
                <a:solidFill>
                  <a:srgbClr val="004FA2"/>
                </a:solidFill>
                <a:latin typeface="Verdana"/>
                <a:cs typeface="Verdana"/>
              </a:rPr>
              <a:t>R</a:t>
            </a:r>
            <a:r>
              <a:rPr sz="5500" b="1" spc="-409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5500" b="1" spc="-290" dirty="0">
                <a:solidFill>
                  <a:srgbClr val="004FA2"/>
                </a:solidFill>
                <a:latin typeface="Verdana"/>
                <a:cs typeface="Verdana"/>
              </a:rPr>
              <a:t>T</a:t>
            </a:r>
            <a:r>
              <a:rPr sz="5500" b="1" spc="-375" dirty="0">
                <a:solidFill>
                  <a:srgbClr val="004FA2"/>
                </a:solidFill>
                <a:latin typeface="Verdana"/>
                <a:cs typeface="Verdana"/>
              </a:rPr>
              <a:t>P</a:t>
            </a:r>
            <a:r>
              <a:rPr sz="5500" b="1" spc="-340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endParaRPr sz="5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8288000" cy="10287000"/>
            <a:chOff x="0" y="3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14345063" y="3"/>
              <a:ext cx="3943350" cy="10287000"/>
            </a:xfrm>
            <a:custGeom>
              <a:avLst/>
              <a:gdLst/>
              <a:ahLst/>
              <a:cxnLst/>
              <a:rect l="l" t="t" r="r" b="b"/>
              <a:pathLst>
                <a:path w="3943350" h="10287000">
                  <a:moveTo>
                    <a:pt x="0" y="0"/>
                  </a:moveTo>
                  <a:lnTo>
                    <a:pt x="3942935" y="0"/>
                  </a:lnTo>
                  <a:lnTo>
                    <a:pt x="3942935" y="10286996"/>
                  </a:lnTo>
                  <a:lnTo>
                    <a:pt x="0" y="10286996"/>
                  </a:lnTo>
                  <a:lnTo>
                    <a:pt x="0" y="10284809"/>
                  </a:lnTo>
                  <a:lnTo>
                    <a:pt x="2254567" y="5143499"/>
                  </a:lnTo>
                  <a:lnTo>
                    <a:pt x="0" y="2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"/>
              <a:ext cx="18288000" cy="1076325"/>
            </a:xfrm>
            <a:custGeom>
              <a:avLst/>
              <a:gdLst/>
              <a:ahLst/>
              <a:cxnLst/>
              <a:rect l="l" t="t" r="r" b="b"/>
              <a:pathLst>
                <a:path w="18288000" h="1076325">
                  <a:moveTo>
                    <a:pt x="0" y="0"/>
                  </a:moveTo>
                  <a:lnTo>
                    <a:pt x="18287999" y="0"/>
                  </a:lnTo>
                  <a:lnTo>
                    <a:pt x="18287999" y="1076324"/>
                  </a:lnTo>
                  <a:lnTo>
                    <a:pt x="0" y="1076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12055" y="250049"/>
              <a:ext cx="974090" cy="658495"/>
            </a:xfrm>
            <a:custGeom>
              <a:avLst/>
              <a:gdLst/>
              <a:ahLst/>
              <a:cxnLst/>
              <a:rect l="l" t="t" r="r" b="b"/>
              <a:pathLst>
                <a:path w="974090" h="658494">
                  <a:moveTo>
                    <a:pt x="551038" y="657983"/>
                  </a:moveTo>
                  <a:lnTo>
                    <a:pt x="0" y="657983"/>
                  </a:lnTo>
                  <a:lnTo>
                    <a:pt x="0" y="0"/>
                  </a:lnTo>
                  <a:lnTo>
                    <a:pt x="973855" y="0"/>
                  </a:lnTo>
                  <a:lnTo>
                    <a:pt x="606975" y="622937"/>
                  </a:lnTo>
                  <a:lnTo>
                    <a:pt x="595711" y="638512"/>
                  </a:lnTo>
                  <a:lnTo>
                    <a:pt x="581838" y="649637"/>
                  </a:lnTo>
                  <a:lnTo>
                    <a:pt x="565356" y="656313"/>
                  </a:lnTo>
                  <a:lnTo>
                    <a:pt x="551038" y="657983"/>
                  </a:lnTo>
                  <a:close/>
                </a:path>
              </a:pathLst>
            </a:custGeom>
            <a:solidFill>
              <a:srgbClr val="94C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843627" y="305345"/>
            <a:ext cx="9878695" cy="523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50" spc="-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-18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50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250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50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4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250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50" spc="-1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50" spc="1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250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1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250" spc="-30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32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50" spc="4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250" spc="-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50" spc="120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sz="3250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3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32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50" spc="-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50" spc="-17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50" spc="-18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50" spc="-1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50" spc="-23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250" spc="110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3250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50" spc="-1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50" spc="35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3250" spc="-1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50" spc="1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50" spc="-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50" spc="-23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3250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2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2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50" spc="5" dirty="0">
                <a:solidFill>
                  <a:srgbClr val="94C31F"/>
                </a:solidFill>
                <a:latin typeface="Verdana"/>
                <a:cs typeface="Verdana"/>
              </a:rPr>
              <a:t>l</a:t>
            </a:r>
            <a:r>
              <a:rPr sz="3250" spc="-75" dirty="0">
                <a:solidFill>
                  <a:srgbClr val="94C31F"/>
                </a:solidFill>
                <a:latin typeface="Verdana"/>
                <a:cs typeface="Verdana"/>
              </a:rPr>
              <a:t>a</a:t>
            </a:r>
            <a:r>
              <a:rPr sz="3250" spc="-229" dirty="0">
                <a:solidFill>
                  <a:srgbClr val="94C31F"/>
                </a:solidFill>
                <a:latin typeface="Verdana"/>
                <a:cs typeface="Verdana"/>
              </a:rPr>
              <a:t> </a:t>
            </a:r>
            <a:r>
              <a:rPr sz="3250" spc="-110" dirty="0">
                <a:solidFill>
                  <a:srgbClr val="94C31F"/>
                </a:solidFill>
                <a:latin typeface="Verdana"/>
                <a:cs typeface="Verdana"/>
              </a:rPr>
              <a:t>R</a:t>
            </a:r>
            <a:r>
              <a:rPr sz="3250" spc="110" dirty="0">
                <a:solidFill>
                  <a:srgbClr val="94C31F"/>
                </a:solidFill>
                <a:latin typeface="Verdana"/>
                <a:cs typeface="Verdana"/>
              </a:rPr>
              <a:t>é</a:t>
            </a:r>
            <a:r>
              <a:rPr sz="3250" spc="40" dirty="0">
                <a:solidFill>
                  <a:srgbClr val="94C31F"/>
                </a:solidFill>
                <a:latin typeface="Verdana"/>
                <a:cs typeface="Verdana"/>
              </a:rPr>
              <a:t>g</a:t>
            </a:r>
            <a:r>
              <a:rPr sz="3250" spc="-160" dirty="0">
                <a:solidFill>
                  <a:srgbClr val="94C31F"/>
                </a:solidFill>
                <a:latin typeface="Verdana"/>
                <a:cs typeface="Verdana"/>
              </a:rPr>
              <a:t>i</a:t>
            </a:r>
            <a:r>
              <a:rPr sz="3250" spc="105" dirty="0">
                <a:solidFill>
                  <a:srgbClr val="94C31F"/>
                </a:solidFill>
                <a:latin typeface="Verdana"/>
                <a:cs typeface="Verdana"/>
              </a:rPr>
              <a:t>o</a:t>
            </a:r>
            <a:r>
              <a:rPr sz="3250" spc="-180" dirty="0">
                <a:solidFill>
                  <a:srgbClr val="94C31F"/>
                </a:solidFill>
                <a:latin typeface="Verdana"/>
                <a:cs typeface="Verdana"/>
              </a:rPr>
              <a:t>n</a:t>
            </a:r>
            <a:endParaRPr sz="325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5290769" cy="10763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650655" y="2612314"/>
            <a:ext cx="2882265" cy="1243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0" b="1" spc="-545" dirty="0">
                <a:solidFill>
                  <a:srgbClr val="004FA2"/>
                </a:solidFill>
                <a:latin typeface="Verdana"/>
                <a:cs typeface="Verdana"/>
              </a:rPr>
              <a:t>A</a:t>
            </a:r>
            <a:r>
              <a:rPr sz="8000" b="1" spc="-830" dirty="0">
                <a:solidFill>
                  <a:srgbClr val="004FA2"/>
                </a:solidFill>
                <a:latin typeface="Verdana"/>
                <a:cs typeface="Verdana"/>
              </a:rPr>
              <a:t>D</a:t>
            </a:r>
            <a:r>
              <a:rPr sz="8000" b="1" spc="-509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8000" b="1" spc="-740" dirty="0">
                <a:solidFill>
                  <a:srgbClr val="004FA2"/>
                </a:solidFill>
                <a:latin typeface="Verdana"/>
                <a:cs typeface="Verdana"/>
              </a:rPr>
              <a:t>N</a:t>
            </a:r>
            <a:endParaRPr sz="8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819" y="5434727"/>
            <a:ext cx="15043785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100" spc="-690" dirty="0">
                <a:solidFill>
                  <a:srgbClr val="004FA2"/>
                </a:solidFill>
                <a:latin typeface="Verdana"/>
                <a:cs typeface="Verdana"/>
              </a:rPr>
              <a:t>[</a:t>
            </a:r>
            <a:r>
              <a:rPr sz="6100" spc="60" dirty="0">
                <a:solidFill>
                  <a:srgbClr val="004FA2"/>
                </a:solidFill>
                <a:latin typeface="Verdana"/>
                <a:cs typeface="Verdana"/>
              </a:rPr>
              <a:t>A</a:t>
            </a:r>
            <a:r>
              <a:rPr sz="6100" spc="-295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6100" spc="60" dirty="0">
                <a:solidFill>
                  <a:srgbClr val="004FA2"/>
                </a:solidFill>
                <a:latin typeface="Verdana"/>
                <a:cs typeface="Verdana"/>
              </a:rPr>
              <a:t>d</a:t>
            </a:r>
            <a:r>
              <a:rPr sz="6100" spc="204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6100" spc="-440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6100" spc="-150" dirty="0">
                <a:solidFill>
                  <a:srgbClr val="004FA2"/>
                </a:solidFill>
                <a:latin typeface="Verdana"/>
                <a:cs typeface="Verdana"/>
              </a:rPr>
              <a:t>à</a:t>
            </a:r>
            <a:r>
              <a:rPr sz="6100" spc="-440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6100" spc="10" dirty="0">
                <a:solidFill>
                  <a:srgbClr val="004FA2"/>
                </a:solidFill>
                <a:latin typeface="Verdana"/>
                <a:cs typeface="Verdana"/>
              </a:rPr>
              <a:t>l</a:t>
            </a:r>
            <a:r>
              <a:rPr sz="6100" spc="-150" dirty="0">
                <a:solidFill>
                  <a:srgbClr val="004FA2"/>
                </a:solidFill>
                <a:latin typeface="Verdana"/>
                <a:cs typeface="Verdana"/>
              </a:rPr>
              <a:t>a</a:t>
            </a:r>
            <a:r>
              <a:rPr sz="6100" spc="-440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6100" spc="-240" dirty="0">
                <a:solidFill>
                  <a:srgbClr val="004FA2"/>
                </a:solidFill>
                <a:latin typeface="Verdana"/>
                <a:cs typeface="Verdana"/>
              </a:rPr>
              <a:t>D</a:t>
            </a:r>
            <a:r>
              <a:rPr sz="6100" spc="-295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6100" spc="65" dirty="0">
                <a:solidFill>
                  <a:srgbClr val="004FA2"/>
                </a:solidFill>
                <a:latin typeface="Verdana"/>
                <a:cs typeface="Verdana"/>
              </a:rPr>
              <a:t>g</a:t>
            </a:r>
            <a:r>
              <a:rPr sz="6100" spc="-295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6100" spc="-210" dirty="0">
                <a:solidFill>
                  <a:srgbClr val="004FA2"/>
                </a:solidFill>
                <a:latin typeface="Verdana"/>
                <a:cs typeface="Verdana"/>
              </a:rPr>
              <a:t>t</a:t>
            </a:r>
            <a:r>
              <a:rPr sz="6100" spc="-155" dirty="0">
                <a:solidFill>
                  <a:srgbClr val="004FA2"/>
                </a:solidFill>
                <a:latin typeface="Verdana"/>
                <a:cs typeface="Verdana"/>
              </a:rPr>
              <a:t>a</a:t>
            </a:r>
            <a:r>
              <a:rPr sz="6100" spc="10" dirty="0">
                <a:solidFill>
                  <a:srgbClr val="004FA2"/>
                </a:solidFill>
                <a:latin typeface="Verdana"/>
                <a:cs typeface="Verdana"/>
              </a:rPr>
              <a:t>l</a:t>
            </a:r>
            <a:r>
              <a:rPr sz="6100" spc="-295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6100" spc="215" dirty="0">
                <a:solidFill>
                  <a:srgbClr val="004FA2"/>
                </a:solidFill>
                <a:latin typeface="Verdana"/>
                <a:cs typeface="Verdana"/>
              </a:rPr>
              <a:t>s</a:t>
            </a:r>
            <a:r>
              <a:rPr sz="6100" spc="-155" dirty="0">
                <a:solidFill>
                  <a:srgbClr val="004FA2"/>
                </a:solidFill>
                <a:latin typeface="Verdana"/>
                <a:cs typeface="Verdana"/>
              </a:rPr>
              <a:t>a</a:t>
            </a:r>
            <a:r>
              <a:rPr sz="6100" spc="-210" dirty="0">
                <a:solidFill>
                  <a:srgbClr val="004FA2"/>
                </a:solidFill>
                <a:latin typeface="Verdana"/>
                <a:cs typeface="Verdana"/>
              </a:rPr>
              <a:t>t</a:t>
            </a:r>
            <a:r>
              <a:rPr sz="6100" spc="-295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6100" spc="190" dirty="0">
                <a:solidFill>
                  <a:srgbClr val="004FA2"/>
                </a:solidFill>
                <a:latin typeface="Verdana"/>
                <a:cs typeface="Verdana"/>
              </a:rPr>
              <a:t>o</a:t>
            </a:r>
            <a:r>
              <a:rPr sz="6100" spc="-345" dirty="0">
                <a:solidFill>
                  <a:srgbClr val="004FA2"/>
                </a:solidFill>
                <a:latin typeface="Verdana"/>
                <a:cs typeface="Verdana"/>
              </a:rPr>
              <a:t>n</a:t>
            </a:r>
            <a:r>
              <a:rPr sz="6100" spc="-440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6100" spc="60" dirty="0">
                <a:solidFill>
                  <a:srgbClr val="004FA2"/>
                </a:solidFill>
                <a:latin typeface="Verdana"/>
                <a:cs typeface="Verdana"/>
              </a:rPr>
              <a:t>d</a:t>
            </a:r>
            <a:r>
              <a:rPr sz="6100" spc="200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6100" spc="220" dirty="0">
                <a:solidFill>
                  <a:srgbClr val="004FA2"/>
                </a:solidFill>
                <a:latin typeface="Verdana"/>
                <a:cs typeface="Verdana"/>
              </a:rPr>
              <a:t>s</a:t>
            </a:r>
            <a:r>
              <a:rPr sz="6100" spc="-440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6100" spc="-105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6100" spc="-135" dirty="0">
                <a:solidFill>
                  <a:srgbClr val="004FA2"/>
                </a:solidFill>
                <a:latin typeface="Verdana"/>
                <a:cs typeface="Verdana"/>
              </a:rPr>
              <a:t>N</a:t>
            </a:r>
            <a:r>
              <a:rPr sz="6100" spc="-210" dirty="0">
                <a:solidFill>
                  <a:srgbClr val="004FA2"/>
                </a:solidFill>
                <a:latin typeface="Verdana"/>
                <a:cs typeface="Verdana"/>
              </a:rPr>
              <a:t>t</a:t>
            </a:r>
            <a:r>
              <a:rPr sz="6100" spc="-395" dirty="0">
                <a:solidFill>
                  <a:srgbClr val="004FA2"/>
                </a:solidFill>
                <a:latin typeface="Verdana"/>
                <a:cs typeface="Verdana"/>
              </a:rPr>
              <a:t>r</a:t>
            </a:r>
            <a:r>
              <a:rPr sz="6100" spc="200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6100" spc="60" dirty="0">
                <a:solidFill>
                  <a:srgbClr val="004FA2"/>
                </a:solidFill>
                <a:latin typeface="Verdana"/>
                <a:cs typeface="Verdana"/>
              </a:rPr>
              <a:t>p</a:t>
            </a:r>
            <a:r>
              <a:rPr sz="6100" spc="-395" dirty="0">
                <a:solidFill>
                  <a:srgbClr val="004FA2"/>
                </a:solidFill>
                <a:latin typeface="Verdana"/>
                <a:cs typeface="Verdana"/>
              </a:rPr>
              <a:t>r</a:t>
            </a:r>
            <a:r>
              <a:rPr sz="6100" spc="-295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6100" spc="215" dirty="0">
                <a:solidFill>
                  <a:srgbClr val="004FA2"/>
                </a:solidFill>
                <a:latin typeface="Verdana"/>
                <a:cs typeface="Verdana"/>
              </a:rPr>
              <a:t>s</a:t>
            </a:r>
            <a:r>
              <a:rPr sz="6100" spc="200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6100" spc="215" dirty="0">
                <a:solidFill>
                  <a:srgbClr val="004FA2"/>
                </a:solidFill>
                <a:latin typeface="Verdana"/>
                <a:cs typeface="Verdana"/>
              </a:rPr>
              <a:t>s</a:t>
            </a:r>
            <a:r>
              <a:rPr sz="6100" spc="-685" dirty="0">
                <a:solidFill>
                  <a:srgbClr val="004FA2"/>
                </a:solidFill>
                <a:latin typeface="Verdana"/>
                <a:cs typeface="Verdana"/>
              </a:rPr>
              <a:t>]</a:t>
            </a:r>
            <a:endParaRPr sz="6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290769" cy="10763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1134" y="1514487"/>
              <a:ext cx="765810" cy="962660"/>
            </a:xfrm>
            <a:custGeom>
              <a:avLst/>
              <a:gdLst/>
              <a:ahLst/>
              <a:cxnLst/>
              <a:rect l="l" t="t" r="r" b="b"/>
              <a:pathLst>
                <a:path w="765810" h="962660">
                  <a:moveTo>
                    <a:pt x="763587" y="204355"/>
                  </a:moveTo>
                  <a:lnTo>
                    <a:pt x="762139" y="197180"/>
                  </a:lnTo>
                  <a:lnTo>
                    <a:pt x="758190" y="191325"/>
                  </a:lnTo>
                  <a:lnTo>
                    <a:pt x="752335" y="187375"/>
                  </a:lnTo>
                  <a:lnTo>
                    <a:pt x="745159" y="185928"/>
                  </a:lnTo>
                  <a:lnTo>
                    <a:pt x="669620" y="185928"/>
                  </a:lnTo>
                  <a:lnTo>
                    <a:pt x="661987" y="172148"/>
                  </a:lnTo>
                  <a:lnTo>
                    <a:pt x="636397" y="134861"/>
                  </a:lnTo>
                  <a:lnTo>
                    <a:pt x="626592" y="123317"/>
                  </a:lnTo>
                  <a:lnTo>
                    <a:pt x="626592" y="185928"/>
                  </a:lnTo>
                  <a:lnTo>
                    <a:pt x="516013" y="185928"/>
                  </a:lnTo>
                  <a:lnTo>
                    <a:pt x="505701" y="147586"/>
                  </a:lnTo>
                  <a:lnTo>
                    <a:pt x="503936" y="142506"/>
                  </a:lnTo>
                  <a:lnTo>
                    <a:pt x="503936" y="337248"/>
                  </a:lnTo>
                  <a:lnTo>
                    <a:pt x="274624" y="337248"/>
                  </a:lnTo>
                  <a:lnTo>
                    <a:pt x="282498" y="275107"/>
                  </a:lnTo>
                  <a:lnTo>
                    <a:pt x="292074" y="222783"/>
                  </a:lnTo>
                  <a:lnTo>
                    <a:pt x="486486" y="222783"/>
                  </a:lnTo>
                  <a:lnTo>
                    <a:pt x="496074" y="275094"/>
                  </a:lnTo>
                  <a:lnTo>
                    <a:pt x="503936" y="337248"/>
                  </a:lnTo>
                  <a:lnTo>
                    <a:pt x="503936" y="142506"/>
                  </a:lnTo>
                  <a:lnTo>
                    <a:pt x="491744" y="107327"/>
                  </a:lnTo>
                  <a:lnTo>
                    <a:pt x="477621" y="78854"/>
                  </a:lnTo>
                  <a:lnTo>
                    <a:pt x="477621" y="185928"/>
                  </a:lnTo>
                  <a:lnTo>
                    <a:pt x="300951" y="185928"/>
                  </a:lnTo>
                  <a:lnTo>
                    <a:pt x="321157" y="120840"/>
                  </a:lnTo>
                  <a:lnTo>
                    <a:pt x="337540" y="85204"/>
                  </a:lnTo>
                  <a:lnTo>
                    <a:pt x="372224" y="42494"/>
                  </a:lnTo>
                  <a:lnTo>
                    <a:pt x="389318" y="36880"/>
                  </a:lnTo>
                  <a:lnTo>
                    <a:pt x="423849" y="58839"/>
                  </a:lnTo>
                  <a:lnTo>
                    <a:pt x="457441" y="120840"/>
                  </a:lnTo>
                  <a:lnTo>
                    <a:pt x="472579" y="165722"/>
                  </a:lnTo>
                  <a:lnTo>
                    <a:pt x="477621" y="185928"/>
                  </a:lnTo>
                  <a:lnTo>
                    <a:pt x="477621" y="78854"/>
                  </a:lnTo>
                  <a:lnTo>
                    <a:pt x="464870" y="53136"/>
                  </a:lnTo>
                  <a:lnTo>
                    <a:pt x="461530" y="49110"/>
                  </a:lnTo>
                  <a:lnTo>
                    <a:pt x="468693" y="51041"/>
                  </a:lnTo>
                  <a:lnTo>
                    <a:pt x="506145" y="68122"/>
                  </a:lnTo>
                  <a:lnTo>
                    <a:pt x="541591" y="91351"/>
                  </a:lnTo>
                  <a:lnTo>
                    <a:pt x="574649" y="120319"/>
                  </a:lnTo>
                  <a:lnTo>
                    <a:pt x="604951" y="154635"/>
                  </a:lnTo>
                  <a:lnTo>
                    <a:pt x="626592" y="185928"/>
                  </a:lnTo>
                  <a:lnTo>
                    <a:pt x="626592" y="123317"/>
                  </a:lnTo>
                  <a:lnTo>
                    <a:pt x="568807" y="65392"/>
                  </a:lnTo>
                  <a:lnTo>
                    <a:pt x="526948" y="37058"/>
                  </a:lnTo>
                  <a:lnTo>
                    <a:pt x="482815" y="16598"/>
                  </a:lnTo>
                  <a:lnTo>
                    <a:pt x="436816" y="4191"/>
                  </a:lnTo>
                  <a:lnTo>
                    <a:pt x="389432" y="25"/>
                  </a:lnTo>
                  <a:lnTo>
                    <a:pt x="389191" y="25"/>
                  </a:lnTo>
                  <a:lnTo>
                    <a:pt x="341795" y="4191"/>
                  </a:lnTo>
                  <a:lnTo>
                    <a:pt x="317093" y="10858"/>
                  </a:lnTo>
                  <a:lnTo>
                    <a:pt x="317093" y="49098"/>
                  </a:lnTo>
                  <a:lnTo>
                    <a:pt x="313753" y="53136"/>
                  </a:lnTo>
                  <a:lnTo>
                    <a:pt x="286867" y="107327"/>
                  </a:lnTo>
                  <a:lnTo>
                    <a:pt x="272846" y="147789"/>
                  </a:lnTo>
                  <a:lnTo>
                    <a:pt x="262585" y="185928"/>
                  </a:lnTo>
                  <a:lnTo>
                    <a:pt x="254546" y="185928"/>
                  </a:lnTo>
                  <a:lnTo>
                    <a:pt x="254546" y="222783"/>
                  </a:lnTo>
                  <a:lnTo>
                    <a:pt x="250393" y="242938"/>
                  </a:lnTo>
                  <a:lnTo>
                    <a:pt x="242163" y="296748"/>
                  </a:lnTo>
                  <a:lnTo>
                    <a:pt x="237832" y="337248"/>
                  </a:lnTo>
                  <a:lnTo>
                    <a:pt x="87706" y="337248"/>
                  </a:lnTo>
                  <a:lnTo>
                    <a:pt x="103136" y="285584"/>
                  </a:lnTo>
                  <a:lnTo>
                    <a:pt x="122847" y="237667"/>
                  </a:lnTo>
                  <a:lnTo>
                    <a:pt x="130873" y="222783"/>
                  </a:lnTo>
                  <a:lnTo>
                    <a:pt x="254546" y="222783"/>
                  </a:lnTo>
                  <a:lnTo>
                    <a:pt x="254546" y="185928"/>
                  </a:lnTo>
                  <a:lnTo>
                    <a:pt x="151980" y="185928"/>
                  </a:lnTo>
                  <a:lnTo>
                    <a:pt x="173634" y="154635"/>
                  </a:lnTo>
                  <a:lnTo>
                    <a:pt x="203936" y="120319"/>
                  </a:lnTo>
                  <a:lnTo>
                    <a:pt x="236994" y="91351"/>
                  </a:lnTo>
                  <a:lnTo>
                    <a:pt x="272453" y="68122"/>
                  </a:lnTo>
                  <a:lnTo>
                    <a:pt x="309905" y="51041"/>
                  </a:lnTo>
                  <a:lnTo>
                    <a:pt x="317093" y="49098"/>
                  </a:lnTo>
                  <a:lnTo>
                    <a:pt x="317093" y="10858"/>
                  </a:lnTo>
                  <a:lnTo>
                    <a:pt x="251637" y="37058"/>
                  </a:lnTo>
                  <a:lnTo>
                    <a:pt x="209778" y="65392"/>
                  </a:lnTo>
                  <a:lnTo>
                    <a:pt x="170586" y="101396"/>
                  </a:lnTo>
                  <a:lnTo>
                    <a:pt x="142049" y="135013"/>
                  </a:lnTo>
                  <a:lnTo>
                    <a:pt x="116357" y="172491"/>
                  </a:lnTo>
                  <a:lnTo>
                    <a:pt x="108927" y="185928"/>
                  </a:lnTo>
                  <a:lnTo>
                    <a:pt x="18440" y="185928"/>
                  </a:lnTo>
                  <a:lnTo>
                    <a:pt x="11264" y="187375"/>
                  </a:lnTo>
                  <a:lnTo>
                    <a:pt x="5397" y="191325"/>
                  </a:lnTo>
                  <a:lnTo>
                    <a:pt x="1447" y="197180"/>
                  </a:lnTo>
                  <a:lnTo>
                    <a:pt x="0" y="204355"/>
                  </a:lnTo>
                  <a:lnTo>
                    <a:pt x="1447" y="211531"/>
                  </a:lnTo>
                  <a:lnTo>
                    <a:pt x="5397" y="217385"/>
                  </a:lnTo>
                  <a:lnTo>
                    <a:pt x="11252" y="221335"/>
                  </a:lnTo>
                  <a:lnTo>
                    <a:pt x="18440" y="222783"/>
                  </a:lnTo>
                  <a:lnTo>
                    <a:pt x="89598" y="222783"/>
                  </a:lnTo>
                  <a:lnTo>
                    <a:pt x="74422" y="257238"/>
                  </a:lnTo>
                  <a:lnTo>
                    <a:pt x="58635" y="303580"/>
                  </a:lnTo>
                  <a:lnTo>
                    <a:pt x="46596" y="351967"/>
                  </a:lnTo>
                  <a:lnTo>
                    <a:pt x="45478" y="357403"/>
                  </a:lnTo>
                  <a:lnTo>
                    <a:pt x="46863" y="363029"/>
                  </a:lnTo>
                  <a:lnTo>
                    <a:pt x="53848" y="371627"/>
                  </a:lnTo>
                  <a:lnTo>
                    <a:pt x="59118" y="374116"/>
                  </a:lnTo>
                  <a:lnTo>
                    <a:pt x="249237" y="374116"/>
                  </a:lnTo>
                  <a:lnTo>
                    <a:pt x="524205" y="374116"/>
                  </a:lnTo>
                  <a:lnTo>
                    <a:pt x="713955" y="374116"/>
                  </a:lnTo>
                  <a:lnTo>
                    <a:pt x="721144" y="372668"/>
                  </a:lnTo>
                  <a:lnTo>
                    <a:pt x="727011" y="368719"/>
                  </a:lnTo>
                  <a:lnTo>
                    <a:pt x="730961" y="362851"/>
                  </a:lnTo>
                  <a:lnTo>
                    <a:pt x="732396" y="355676"/>
                  </a:lnTo>
                  <a:lnTo>
                    <a:pt x="732396" y="353923"/>
                  </a:lnTo>
                  <a:lnTo>
                    <a:pt x="732167" y="352234"/>
                  </a:lnTo>
                  <a:lnTo>
                    <a:pt x="731710" y="350647"/>
                  </a:lnTo>
                  <a:lnTo>
                    <a:pt x="728345" y="337248"/>
                  </a:lnTo>
                  <a:lnTo>
                    <a:pt x="719620" y="302514"/>
                  </a:lnTo>
                  <a:lnTo>
                    <a:pt x="703821" y="256425"/>
                  </a:lnTo>
                  <a:lnTo>
                    <a:pt x="690867" y="227126"/>
                  </a:lnTo>
                  <a:lnTo>
                    <a:pt x="690867" y="337248"/>
                  </a:lnTo>
                  <a:lnTo>
                    <a:pt x="540766" y="337248"/>
                  </a:lnTo>
                  <a:lnTo>
                    <a:pt x="536295" y="295719"/>
                  </a:lnTo>
                  <a:lnTo>
                    <a:pt x="528066" y="242214"/>
                  </a:lnTo>
                  <a:lnTo>
                    <a:pt x="524052" y="222783"/>
                  </a:lnTo>
                  <a:lnTo>
                    <a:pt x="647687" y="222783"/>
                  </a:lnTo>
                  <a:lnTo>
                    <a:pt x="655726" y="237667"/>
                  </a:lnTo>
                  <a:lnTo>
                    <a:pt x="675436" y="285584"/>
                  </a:lnTo>
                  <a:lnTo>
                    <a:pt x="690867" y="337248"/>
                  </a:lnTo>
                  <a:lnTo>
                    <a:pt x="690867" y="227126"/>
                  </a:lnTo>
                  <a:lnTo>
                    <a:pt x="688949" y="222783"/>
                  </a:lnTo>
                  <a:lnTo>
                    <a:pt x="745172" y="222783"/>
                  </a:lnTo>
                  <a:lnTo>
                    <a:pt x="752335" y="221335"/>
                  </a:lnTo>
                  <a:lnTo>
                    <a:pt x="758202" y="217385"/>
                  </a:lnTo>
                  <a:lnTo>
                    <a:pt x="762139" y="211531"/>
                  </a:lnTo>
                  <a:lnTo>
                    <a:pt x="763587" y="204355"/>
                  </a:lnTo>
                  <a:close/>
                </a:path>
                <a:path w="765810" h="962660">
                  <a:moveTo>
                    <a:pt x="765302" y="758075"/>
                  </a:moveTo>
                  <a:lnTo>
                    <a:pt x="763841" y="750900"/>
                  </a:lnTo>
                  <a:lnTo>
                    <a:pt x="759891" y="745032"/>
                  </a:lnTo>
                  <a:lnTo>
                    <a:pt x="754037" y="741083"/>
                  </a:lnTo>
                  <a:lnTo>
                    <a:pt x="746861" y="739635"/>
                  </a:lnTo>
                  <a:lnTo>
                    <a:pt x="688987" y="739635"/>
                  </a:lnTo>
                  <a:lnTo>
                    <a:pt x="704151" y="705243"/>
                  </a:lnTo>
                  <a:lnTo>
                    <a:pt x="719950" y="658901"/>
                  </a:lnTo>
                  <a:lnTo>
                    <a:pt x="728319" y="625259"/>
                  </a:lnTo>
                  <a:lnTo>
                    <a:pt x="731989" y="610527"/>
                  </a:lnTo>
                  <a:lnTo>
                    <a:pt x="733082" y="605104"/>
                  </a:lnTo>
                  <a:lnTo>
                    <a:pt x="731710" y="599452"/>
                  </a:lnTo>
                  <a:lnTo>
                    <a:pt x="724700" y="590867"/>
                  </a:lnTo>
                  <a:lnTo>
                    <a:pt x="719455" y="588391"/>
                  </a:lnTo>
                  <a:lnTo>
                    <a:pt x="690867" y="588391"/>
                  </a:lnTo>
                  <a:lnTo>
                    <a:pt x="690867" y="625259"/>
                  </a:lnTo>
                  <a:lnTo>
                    <a:pt x="675436" y="676910"/>
                  </a:lnTo>
                  <a:lnTo>
                    <a:pt x="655713" y="724814"/>
                  </a:lnTo>
                  <a:lnTo>
                    <a:pt x="647712" y="739635"/>
                  </a:lnTo>
                  <a:lnTo>
                    <a:pt x="626605" y="739635"/>
                  </a:lnTo>
                  <a:lnTo>
                    <a:pt x="626605" y="776503"/>
                  </a:lnTo>
                  <a:lnTo>
                    <a:pt x="574649" y="842137"/>
                  </a:lnTo>
                  <a:lnTo>
                    <a:pt x="541578" y="871093"/>
                  </a:lnTo>
                  <a:lnTo>
                    <a:pt x="506133" y="894321"/>
                  </a:lnTo>
                  <a:lnTo>
                    <a:pt x="468693" y="911402"/>
                  </a:lnTo>
                  <a:lnTo>
                    <a:pt x="461492" y="913358"/>
                  </a:lnTo>
                  <a:lnTo>
                    <a:pt x="464858" y="909294"/>
                  </a:lnTo>
                  <a:lnTo>
                    <a:pt x="491705" y="855103"/>
                  </a:lnTo>
                  <a:lnTo>
                    <a:pt x="505726" y="814666"/>
                  </a:lnTo>
                  <a:lnTo>
                    <a:pt x="515975" y="776503"/>
                  </a:lnTo>
                  <a:lnTo>
                    <a:pt x="626605" y="776503"/>
                  </a:lnTo>
                  <a:lnTo>
                    <a:pt x="626605" y="739635"/>
                  </a:lnTo>
                  <a:lnTo>
                    <a:pt x="524014" y="739635"/>
                  </a:lnTo>
                  <a:lnTo>
                    <a:pt x="528154" y="719543"/>
                  </a:lnTo>
                  <a:lnTo>
                    <a:pt x="536397" y="665746"/>
                  </a:lnTo>
                  <a:lnTo>
                    <a:pt x="540715" y="625259"/>
                  </a:lnTo>
                  <a:lnTo>
                    <a:pt x="690867" y="625259"/>
                  </a:lnTo>
                  <a:lnTo>
                    <a:pt x="690867" y="588391"/>
                  </a:lnTo>
                  <a:lnTo>
                    <a:pt x="503936" y="588391"/>
                  </a:lnTo>
                  <a:lnTo>
                    <a:pt x="503936" y="625259"/>
                  </a:lnTo>
                  <a:lnTo>
                    <a:pt x="496062" y="687387"/>
                  </a:lnTo>
                  <a:lnTo>
                    <a:pt x="486498" y="739635"/>
                  </a:lnTo>
                  <a:lnTo>
                    <a:pt x="477621" y="739635"/>
                  </a:lnTo>
                  <a:lnTo>
                    <a:pt x="477621" y="776503"/>
                  </a:lnTo>
                  <a:lnTo>
                    <a:pt x="457441" y="841590"/>
                  </a:lnTo>
                  <a:lnTo>
                    <a:pt x="441058" y="877227"/>
                  </a:lnTo>
                  <a:lnTo>
                    <a:pt x="406412" y="919937"/>
                  </a:lnTo>
                  <a:lnTo>
                    <a:pt x="389318" y="925563"/>
                  </a:lnTo>
                  <a:lnTo>
                    <a:pt x="372224" y="919937"/>
                  </a:lnTo>
                  <a:lnTo>
                    <a:pt x="354761" y="903579"/>
                  </a:lnTo>
                  <a:lnTo>
                    <a:pt x="337540" y="877227"/>
                  </a:lnTo>
                  <a:lnTo>
                    <a:pt x="321157" y="841590"/>
                  </a:lnTo>
                  <a:lnTo>
                    <a:pt x="317106" y="829602"/>
                  </a:lnTo>
                  <a:lnTo>
                    <a:pt x="317106" y="913358"/>
                  </a:lnTo>
                  <a:lnTo>
                    <a:pt x="272453" y="894321"/>
                  </a:lnTo>
                  <a:lnTo>
                    <a:pt x="237007" y="871093"/>
                  </a:lnTo>
                  <a:lnTo>
                    <a:pt x="203936" y="842137"/>
                  </a:lnTo>
                  <a:lnTo>
                    <a:pt x="173634" y="807834"/>
                  </a:lnTo>
                  <a:lnTo>
                    <a:pt x="151955" y="776503"/>
                  </a:lnTo>
                  <a:lnTo>
                    <a:pt x="262572" y="776503"/>
                  </a:lnTo>
                  <a:lnTo>
                    <a:pt x="272834" y="814654"/>
                  </a:lnTo>
                  <a:lnTo>
                    <a:pt x="286854" y="855103"/>
                  </a:lnTo>
                  <a:lnTo>
                    <a:pt x="313753" y="909294"/>
                  </a:lnTo>
                  <a:lnTo>
                    <a:pt x="317106" y="913358"/>
                  </a:lnTo>
                  <a:lnTo>
                    <a:pt x="317106" y="829602"/>
                  </a:lnTo>
                  <a:lnTo>
                    <a:pt x="306006" y="796709"/>
                  </a:lnTo>
                  <a:lnTo>
                    <a:pt x="300939" y="776503"/>
                  </a:lnTo>
                  <a:lnTo>
                    <a:pt x="477621" y="776503"/>
                  </a:lnTo>
                  <a:lnTo>
                    <a:pt x="477621" y="739635"/>
                  </a:lnTo>
                  <a:lnTo>
                    <a:pt x="292061" y="739635"/>
                  </a:lnTo>
                  <a:lnTo>
                    <a:pt x="282498" y="687387"/>
                  </a:lnTo>
                  <a:lnTo>
                    <a:pt x="274624" y="625259"/>
                  </a:lnTo>
                  <a:lnTo>
                    <a:pt x="503936" y="625259"/>
                  </a:lnTo>
                  <a:lnTo>
                    <a:pt x="503936" y="588391"/>
                  </a:lnTo>
                  <a:lnTo>
                    <a:pt x="254533" y="588391"/>
                  </a:lnTo>
                  <a:lnTo>
                    <a:pt x="254533" y="739635"/>
                  </a:lnTo>
                  <a:lnTo>
                    <a:pt x="130848" y="739635"/>
                  </a:lnTo>
                  <a:lnTo>
                    <a:pt x="122847" y="724814"/>
                  </a:lnTo>
                  <a:lnTo>
                    <a:pt x="103136" y="676910"/>
                  </a:lnTo>
                  <a:lnTo>
                    <a:pt x="87706" y="625259"/>
                  </a:lnTo>
                  <a:lnTo>
                    <a:pt x="237820" y="625259"/>
                  </a:lnTo>
                  <a:lnTo>
                    <a:pt x="242150" y="665734"/>
                  </a:lnTo>
                  <a:lnTo>
                    <a:pt x="250393" y="719518"/>
                  </a:lnTo>
                  <a:lnTo>
                    <a:pt x="254533" y="739635"/>
                  </a:lnTo>
                  <a:lnTo>
                    <a:pt x="254533" y="588391"/>
                  </a:lnTo>
                  <a:lnTo>
                    <a:pt x="59131" y="588391"/>
                  </a:lnTo>
                  <a:lnTo>
                    <a:pt x="53848" y="590867"/>
                  </a:lnTo>
                  <a:lnTo>
                    <a:pt x="50380" y="595172"/>
                  </a:lnTo>
                  <a:lnTo>
                    <a:pt x="46850" y="599452"/>
                  </a:lnTo>
                  <a:lnTo>
                    <a:pt x="45478" y="605091"/>
                  </a:lnTo>
                  <a:lnTo>
                    <a:pt x="46596" y="610527"/>
                  </a:lnTo>
                  <a:lnTo>
                    <a:pt x="58635" y="658901"/>
                  </a:lnTo>
                  <a:lnTo>
                    <a:pt x="74422" y="705231"/>
                  </a:lnTo>
                  <a:lnTo>
                    <a:pt x="89573" y="739635"/>
                  </a:lnTo>
                  <a:lnTo>
                    <a:pt x="36855" y="739635"/>
                  </a:lnTo>
                  <a:lnTo>
                    <a:pt x="29679" y="741083"/>
                  </a:lnTo>
                  <a:lnTo>
                    <a:pt x="23825" y="745032"/>
                  </a:lnTo>
                  <a:lnTo>
                    <a:pt x="19875" y="750900"/>
                  </a:lnTo>
                  <a:lnTo>
                    <a:pt x="18427" y="758075"/>
                  </a:lnTo>
                  <a:lnTo>
                    <a:pt x="19875" y="765251"/>
                  </a:lnTo>
                  <a:lnTo>
                    <a:pt x="23825" y="771105"/>
                  </a:lnTo>
                  <a:lnTo>
                    <a:pt x="29679" y="775055"/>
                  </a:lnTo>
                  <a:lnTo>
                    <a:pt x="36855" y="776503"/>
                  </a:lnTo>
                  <a:lnTo>
                    <a:pt x="108915" y="776503"/>
                  </a:lnTo>
                  <a:lnTo>
                    <a:pt x="116357" y="789952"/>
                  </a:lnTo>
                  <a:lnTo>
                    <a:pt x="142049" y="827417"/>
                  </a:lnTo>
                  <a:lnTo>
                    <a:pt x="170586" y="861034"/>
                  </a:lnTo>
                  <a:lnTo>
                    <a:pt x="209778" y="897051"/>
                  </a:lnTo>
                  <a:lnTo>
                    <a:pt x="251637" y="925372"/>
                  </a:lnTo>
                  <a:lnTo>
                    <a:pt x="295783" y="945832"/>
                  </a:lnTo>
                  <a:lnTo>
                    <a:pt x="341795" y="958240"/>
                  </a:lnTo>
                  <a:lnTo>
                    <a:pt x="389318" y="962418"/>
                  </a:lnTo>
                  <a:lnTo>
                    <a:pt x="436803" y="958240"/>
                  </a:lnTo>
                  <a:lnTo>
                    <a:pt x="482815" y="945832"/>
                  </a:lnTo>
                  <a:lnTo>
                    <a:pt x="526554" y="925563"/>
                  </a:lnTo>
                  <a:lnTo>
                    <a:pt x="568807" y="897051"/>
                  </a:lnTo>
                  <a:lnTo>
                    <a:pt x="607999" y="861034"/>
                  </a:lnTo>
                  <a:lnTo>
                    <a:pt x="636536" y="827430"/>
                  </a:lnTo>
                  <a:lnTo>
                    <a:pt x="662216" y="789952"/>
                  </a:lnTo>
                  <a:lnTo>
                    <a:pt x="669645" y="776503"/>
                  </a:lnTo>
                  <a:lnTo>
                    <a:pt x="746874" y="776503"/>
                  </a:lnTo>
                  <a:lnTo>
                    <a:pt x="754037" y="775055"/>
                  </a:lnTo>
                  <a:lnTo>
                    <a:pt x="759904" y="771105"/>
                  </a:lnTo>
                  <a:lnTo>
                    <a:pt x="763854" y="765251"/>
                  </a:lnTo>
                  <a:lnTo>
                    <a:pt x="765302" y="758075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032" y="1944916"/>
              <a:ext cx="490676" cy="960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9211" y="1514499"/>
              <a:ext cx="962660" cy="962660"/>
            </a:xfrm>
            <a:custGeom>
              <a:avLst/>
              <a:gdLst/>
              <a:ahLst/>
              <a:cxnLst/>
              <a:rect l="l" t="t" r="r" b="b"/>
              <a:pathLst>
                <a:path w="962660" h="962660">
                  <a:moveTo>
                    <a:pt x="872261" y="512749"/>
                  </a:moveTo>
                  <a:lnTo>
                    <a:pt x="870813" y="505574"/>
                  </a:lnTo>
                  <a:lnTo>
                    <a:pt x="866863" y="499719"/>
                  </a:lnTo>
                  <a:lnTo>
                    <a:pt x="860996" y="495769"/>
                  </a:lnTo>
                  <a:lnTo>
                    <a:pt x="853821" y="494322"/>
                  </a:lnTo>
                  <a:lnTo>
                    <a:pt x="614184" y="494322"/>
                  </a:lnTo>
                  <a:lnTo>
                    <a:pt x="607021" y="495769"/>
                  </a:lnTo>
                  <a:lnTo>
                    <a:pt x="601154" y="499719"/>
                  </a:lnTo>
                  <a:lnTo>
                    <a:pt x="597204" y="505574"/>
                  </a:lnTo>
                  <a:lnTo>
                    <a:pt x="595757" y="512749"/>
                  </a:lnTo>
                  <a:lnTo>
                    <a:pt x="597204" y="519925"/>
                  </a:lnTo>
                  <a:lnTo>
                    <a:pt x="601154" y="525780"/>
                  </a:lnTo>
                  <a:lnTo>
                    <a:pt x="607009" y="529729"/>
                  </a:lnTo>
                  <a:lnTo>
                    <a:pt x="614184" y="531177"/>
                  </a:lnTo>
                  <a:lnTo>
                    <a:pt x="853821" y="531177"/>
                  </a:lnTo>
                  <a:lnTo>
                    <a:pt x="860996" y="529729"/>
                  </a:lnTo>
                  <a:lnTo>
                    <a:pt x="866851" y="525780"/>
                  </a:lnTo>
                  <a:lnTo>
                    <a:pt x="870813" y="519925"/>
                  </a:lnTo>
                  <a:lnTo>
                    <a:pt x="872261" y="512749"/>
                  </a:lnTo>
                  <a:close/>
                </a:path>
                <a:path w="962660" h="962660">
                  <a:moveTo>
                    <a:pt x="962418" y="481241"/>
                  </a:moveTo>
                  <a:lnTo>
                    <a:pt x="961301" y="448094"/>
                  </a:lnTo>
                  <a:lnTo>
                    <a:pt x="960158" y="436994"/>
                  </a:lnTo>
                  <a:lnTo>
                    <a:pt x="959916" y="432104"/>
                  </a:lnTo>
                  <a:lnTo>
                    <a:pt x="959154" y="427151"/>
                  </a:lnTo>
                  <a:lnTo>
                    <a:pt x="957935" y="415213"/>
                  </a:lnTo>
                  <a:lnTo>
                    <a:pt x="952347" y="382701"/>
                  </a:lnTo>
                  <a:lnTo>
                    <a:pt x="950239" y="374103"/>
                  </a:lnTo>
                  <a:lnTo>
                    <a:pt x="944537" y="350685"/>
                  </a:lnTo>
                  <a:lnTo>
                    <a:pt x="942314" y="342734"/>
                  </a:lnTo>
                  <a:lnTo>
                    <a:pt x="941755" y="342328"/>
                  </a:lnTo>
                  <a:lnTo>
                    <a:pt x="940727" y="338289"/>
                  </a:lnTo>
                  <a:lnTo>
                    <a:pt x="925512" y="296799"/>
                  </a:lnTo>
                  <a:lnTo>
                    <a:pt x="925512" y="481241"/>
                  </a:lnTo>
                  <a:lnTo>
                    <a:pt x="923112" y="525995"/>
                  </a:lnTo>
                  <a:lnTo>
                    <a:pt x="915708" y="573659"/>
                  </a:lnTo>
                  <a:lnTo>
                    <a:pt x="911961" y="588378"/>
                  </a:lnTo>
                  <a:lnTo>
                    <a:pt x="901357" y="588378"/>
                  </a:lnTo>
                  <a:lnTo>
                    <a:pt x="901357" y="625246"/>
                  </a:lnTo>
                  <a:lnTo>
                    <a:pt x="885926" y="664578"/>
                  </a:lnTo>
                  <a:lnTo>
                    <a:pt x="864781" y="705307"/>
                  </a:lnTo>
                  <a:lnTo>
                    <a:pt x="839698" y="743470"/>
                  </a:lnTo>
                  <a:lnTo>
                    <a:pt x="810933" y="778764"/>
                  </a:lnTo>
                  <a:lnTo>
                    <a:pt x="778764" y="810933"/>
                  </a:lnTo>
                  <a:lnTo>
                    <a:pt x="743458" y="839711"/>
                  </a:lnTo>
                  <a:lnTo>
                    <a:pt x="705307" y="864793"/>
                  </a:lnTo>
                  <a:lnTo>
                    <a:pt x="664565" y="885939"/>
                  </a:lnTo>
                  <a:lnTo>
                    <a:pt x="621512" y="902855"/>
                  </a:lnTo>
                  <a:lnTo>
                    <a:pt x="576427" y="915276"/>
                  </a:lnTo>
                  <a:lnTo>
                    <a:pt x="529577" y="922934"/>
                  </a:lnTo>
                  <a:lnTo>
                    <a:pt x="481241" y="925550"/>
                  </a:lnTo>
                  <a:lnTo>
                    <a:pt x="432879" y="922934"/>
                  </a:lnTo>
                  <a:lnTo>
                    <a:pt x="386029" y="915276"/>
                  </a:lnTo>
                  <a:lnTo>
                    <a:pt x="340931" y="902855"/>
                  </a:lnTo>
                  <a:lnTo>
                    <a:pt x="297878" y="885939"/>
                  </a:lnTo>
                  <a:lnTo>
                    <a:pt x="257124" y="864793"/>
                  </a:lnTo>
                  <a:lnTo>
                    <a:pt x="218973" y="839711"/>
                  </a:lnTo>
                  <a:lnTo>
                    <a:pt x="183667" y="810933"/>
                  </a:lnTo>
                  <a:lnTo>
                    <a:pt x="151498" y="778764"/>
                  </a:lnTo>
                  <a:lnTo>
                    <a:pt x="122720" y="743470"/>
                  </a:lnTo>
                  <a:lnTo>
                    <a:pt x="97624" y="705307"/>
                  </a:lnTo>
                  <a:lnTo>
                    <a:pt x="76492" y="664578"/>
                  </a:lnTo>
                  <a:lnTo>
                    <a:pt x="61023" y="625246"/>
                  </a:lnTo>
                  <a:lnTo>
                    <a:pt x="901357" y="625246"/>
                  </a:lnTo>
                  <a:lnTo>
                    <a:pt x="901357" y="588378"/>
                  </a:lnTo>
                  <a:lnTo>
                    <a:pt x="50419" y="588378"/>
                  </a:lnTo>
                  <a:lnTo>
                    <a:pt x="47726" y="578599"/>
                  </a:lnTo>
                  <a:lnTo>
                    <a:pt x="46824" y="574509"/>
                  </a:lnTo>
                  <a:lnTo>
                    <a:pt x="39827" y="531710"/>
                  </a:lnTo>
                  <a:lnTo>
                    <a:pt x="39408" y="528281"/>
                  </a:lnTo>
                  <a:lnTo>
                    <a:pt x="37490" y="492569"/>
                  </a:lnTo>
                  <a:lnTo>
                    <a:pt x="37490" y="469925"/>
                  </a:lnTo>
                  <a:lnTo>
                    <a:pt x="39814" y="430860"/>
                  </a:lnTo>
                  <a:lnTo>
                    <a:pt x="46824" y="387921"/>
                  </a:lnTo>
                  <a:lnTo>
                    <a:pt x="50419" y="374103"/>
                  </a:lnTo>
                  <a:lnTo>
                    <a:pt x="911974" y="374103"/>
                  </a:lnTo>
                  <a:lnTo>
                    <a:pt x="922629" y="431126"/>
                  </a:lnTo>
                  <a:lnTo>
                    <a:pt x="925512" y="481241"/>
                  </a:lnTo>
                  <a:lnTo>
                    <a:pt x="925512" y="296799"/>
                  </a:lnTo>
                  <a:lnTo>
                    <a:pt x="924521" y="294093"/>
                  </a:lnTo>
                  <a:lnTo>
                    <a:pt x="904240" y="252044"/>
                  </a:lnTo>
                  <a:lnTo>
                    <a:pt x="901382" y="247345"/>
                  </a:lnTo>
                  <a:lnTo>
                    <a:pt x="901382" y="337235"/>
                  </a:lnTo>
                  <a:lnTo>
                    <a:pt x="61010" y="337235"/>
                  </a:lnTo>
                  <a:lnTo>
                    <a:pt x="76492" y="297878"/>
                  </a:lnTo>
                  <a:lnTo>
                    <a:pt x="97624" y="257136"/>
                  </a:lnTo>
                  <a:lnTo>
                    <a:pt x="122720" y="218973"/>
                  </a:lnTo>
                  <a:lnTo>
                    <a:pt x="151498" y="183667"/>
                  </a:lnTo>
                  <a:lnTo>
                    <a:pt x="183667" y="151498"/>
                  </a:lnTo>
                  <a:lnTo>
                    <a:pt x="218973" y="122720"/>
                  </a:lnTo>
                  <a:lnTo>
                    <a:pt x="257124" y="97624"/>
                  </a:lnTo>
                  <a:lnTo>
                    <a:pt x="297878" y="76479"/>
                  </a:lnTo>
                  <a:lnTo>
                    <a:pt x="340931" y="59563"/>
                  </a:lnTo>
                  <a:lnTo>
                    <a:pt x="386029" y="47142"/>
                  </a:lnTo>
                  <a:lnTo>
                    <a:pt x="432879" y="39484"/>
                  </a:lnTo>
                  <a:lnTo>
                    <a:pt x="481241" y="36868"/>
                  </a:lnTo>
                  <a:lnTo>
                    <a:pt x="529577" y="39484"/>
                  </a:lnTo>
                  <a:lnTo>
                    <a:pt x="576427" y="47142"/>
                  </a:lnTo>
                  <a:lnTo>
                    <a:pt x="621512" y="59563"/>
                  </a:lnTo>
                  <a:lnTo>
                    <a:pt x="664565" y="76479"/>
                  </a:lnTo>
                  <a:lnTo>
                    <a:pt x="705307" y="97624"/>
                  </a:lnTo>
                  <a:lnTo>
                    <a:pt x="743458" y="122720"/>
                  </a:lnTo>
                  <a:lnTo>
                    <a:pt x="778764" y="151498"/>
                  </a:lnTo>
                  <a:lnTo>
                    <a:pt x="810933" y="183667"/>
                  </a:lnTo>
                  <a:lnTo>
                    <a:pt x="839698" y="218973"/>
                  </a:lnTo>
                  <a:lnTo>
                    <a:pt x="864781" y="257136"/>
                  </a:lnTo>
                  <a:lnTo>
                    <a:pt x="885926" y="297878"/>
                  </a:lnTo>
                  <a:lnTo>
                    <a:pt x="901382" y="337235"/>
                  </a:lnTo>
                  <a:lnTo>
                    <a:pt x="901382" y="247345"/>
                  </a:lnTo>
                  <a:lnTo>
                    <a:pt x="880110" y="212356"/>
                  </a:lnTo>
                  <a:lnTo>
                    <a:pt x="852385" y="175298"/>
                  </a:lnTo>
                  <a:lnTo>
                    <a:pt x="821309" y="141109"/>
                  </a:lnTo>
                  <a:lnTo>
                    <a:pt x="787120" y="110032"/>
                  </a:lnTo>
                  <a:lnTo>
                    <a:pt x="750062" y="82296"/>
                  </a:lnTo>
                  <a:lnTo>
                    <a:pt x="710387" y="58166"/>
                  </a:lnTo>
                  <a:lnTo>
                    <a:pt x="668337" y="37884"/>
                  </a:lnTo>
                  <a:lnTo>
                    <a:pt x="624154" y="21666"/>
                  </a:lnTo>
                  <a:lnTo>
                    <a:pt x="578078" y="9791"/>
                  </a:lnTo>
                  <a:lnTo>
                    <a:pt x="530364" y="2489"/>
                  </a:lnTo>
                  <a:lnTo>
                    <a:pt x="481241" y="0"/>
                  </a:lnTo>
                  <a:lnTo>
                    <a:pt x="432104" y="2489"/>
                  </a:lnTo>
                  <a:lnTo>
                    <a:pt x="384365" y="9791"/>
                  </a:lnTo>
                  <a:lnTo>
                    <a:pt x="338289" y="21666"/>
                  </a:lnTo>
                  <a:lnTo>
                    <a:pt x="294093" y="37884"/>
                  </a:lnTo>
                  <a:lnTo>
                    <a:pt x="252044" y="58166"/>
                  </a:lnTo>
                  <a:lnTo>
                    <a:pt x="212356" y="82296"/>
                  </a:lnTo>
                  <a:lnTo>
                    <a:pt x="175298" y="110032"/>
                  </a:lnTo>
                  <a:lnTo>
                    <a:pt x="141109" y="141109"/>
                  </a:lnTo>
                  <a:lnTo>
                    <a:pt x="110032" y="175298"/>
                  </a:lnTo>
                  <a:lnTo>
                    <a:pt x="82308" y="212356"/>
                  </a:lnTo>
                  <a:lnTo>
                    <a:pt x="58166" y="252044"/>
                  </a:lnTo>
                  <a:lnTo>
                    <a:pt x="37884" y="294093"/>
                  </a:lnTo>
                  <a:lnTo>
                    <a:pt x="21678" y="338289"/>
                  </a:lnTo>
                  <a:lnTo>
                    <a:pt x="20612" y="342430"/>
                  </a:lnTo>
                  <a:lnTo>
                    <a:pt x="20218" y="342722"/>
                  </a:lnTo>
                  <a:lnTo>
                    <a:pt x="17983" y="350672"/>
                  </a:lnTo>
                  <a:lnTo>
                    <a:pt x="11353" y="377012"/>
                  </a:lnTo>
                  <a:lnTo>
                    <a:pt x="10337" y="382308"/>
                  </a:lnTo>
                  <a:lnTo>
                    <a:pt x="9804" y="384378"/>
                  </a:lnTo>
                  <a:lnTo>
                    <a:pt x="9245" y="387946"/>
                  </a:lnTo>
                  <a:lnTo>
                    <a:pt x="6235" y="403707"/>
                  </a:lnTo>
                  <a:lnTo>
                    <a:pt x="2628" y="430669"/>
                  </a:lnTo>
                  <a:lnTo>
                    <a:pt x="2540" y="431711"/>
                  </a:lnTo>
                  <a:lnTo>
                    <a:pt x="2489" y="432104"/>
                  </a:lnTo>
                  <a:lnTo>
                    <a:pt x="2425" y="433324"/>
                  </a:lnTo>
                  <a:lnTo>
                    <a:pt x="546" y="458101"/>
                  </a:lnTo>
                  <a:lnTo>
                    <a:pt x="546" y="470471"/>
                  </a:lnTo>
                  <a:lnTo>
                    <a:pt x="0" y="481241"/>
                  </a:lnTo>
                  <a:lnTo>
                    <a:pt x="546" y="492417"/>
                  </a:lnTo>
                  <a:lnTo>
                    <a:pt x="546" y="504367"/>
                  </a:lnTo>
                  <a:lnTo>
                    <a:pt x="2184" y="525919"/>
                  </a:lnTo>
                  <a:lnTo>
                    <a:pt x="2336" y="529031"/>
                  </a:lnTo>
                  <a:lnTo>
                    <a:pt x="2501" y="530212"/>
                  </a:lnTo>
                  <a:lnTo>
                    <a:pt x="2628" y="531761"/>
                  </a:lnTo>
                  <a:lnTo>
                    <a:pt x="6223" y="558711"/>
                  </a:lnTo>
                  <a:lnTo>
                    <a:pt x="8369" y="569937"/>
                  </a:lnTo>
                  <a:lnTo>
                    <a:pt x="9245" y="575843"/>
                  </a:lnTo>
                  <a:lnTo>
                    <a:pt x="10350" y="580313"/>
                  </a:lnTo>
                  <a:lnTo>
                    <a:pt x="11341" y="585419"/>
                  </a:lnTo>
                  <a:lnTo>
                    <a:pt x="17957" y="611771"/>
                  </a:lnTo>
                  <a:lnTo>
                    <a:pt x="20193" y="619734"/>
                  </a:lnTo>
                  <a:lnTo>
                    <a:pt x="20637" y="621423"/>
                  </a:lnTo>
                  <a:lnTo>
                    <a:pt x="36398" y="665480"/>
                  </a:lnTo>
                  <a:lnTo>
                    <a:pt x="56413" y="707783"/>
                  </a:lnTo>
                  <a:lnTo>
                    <a:pt x="80594" y="748055"/>
                  </a:lnTo>
                  <a:lnTo>
                    <a:pt x="108813" y="786041"/>
                  </a:lnTo>
                  <a:lnTo>
                    <a:pt x="140957" y="821486"/>
                  </a:lnTo>
                  <a:lnTo>
                    <a:pt x="176403" y="853630"/>
                  </a:lnTo>
                  <a:lnTo>
                    <a:pt x="214401" y="881837"/>
                  </a:lnTo>
                  <a:lnTo>
                    <a:pt x="254673" y="906005"/>
                  </a:lnTo>
                  <a:lnTo>
                    <a:pt x="296976" y="926020"/>
                  </a:lnTo>
                  <a:lnTo>
                    <a:pt x="341045" y="941781"/>
                  </a:lnTo>
                  <a:lnTo>
                    <a:pt x="386626" y="953160"/>
                  </a:lnTo>
                  <a:lnTo>
                    <a:pt x="433438" y="960081"/>
                  </a:lnTo>
                  <a:lnTo>
                    <a:pt x="481241" y="962406"/>
                  </a:lnTo>
                  <a:lnTo>
                    <a:pt x="529031" y="960081"/>
                  </a:lnTo>
                  <a:lnTo>
                    <a:pt x="575843" y="953160"/>
                  </a:lnTo>
                  <a:lnTo>
                    <a:pt x="621411" y="941781"/>
                  </a:lnTo>
                  <a:lnTo>
                    <a:pt x="665480" y="926020"/>
                  </a:lnTo>
                  <a:lnTo>
                    <a:pt x="707783" y="906005"/>
                  </a:lnTo>
                  <a:lnTo>
                    <a:pt x="748055" y="881837"/>
                  </a:lnTo>
                  <a:lnTo>
                    <a:pt x="786053" y="853630"/>
                  </a:lnTo>
                  <a:lnTo>
                    <a:pt x="821486" y="821486"/>
                  </a:lnTo>
                  <a:lnTo>
                    <a:pt x="853630" y="786041"/>
                  </a:lnTo>
                  <a:lnTo>
                    <a:pt x="881837" y="748055"/>
                  </a:lnTo>
                  <a:lnTo>
                    <a:pt x="906005" y="707783"/>
                  </a:lnTo>
                  <a:lnTo>
                    <a:pt x="926020" y="665492"/>
                  </a:lnTo>
                  <a:lnTo>
                    <a:pt x="941730" y="621525"/>
                  </a:lnTo>
                  <a:lnTo>
                    <a:pt x="942149" y="619848"/>
                  </a:lnTo>
                  <a:lnTo>
                    <a:pt x="942276" y="619747"/>
                  </a:lnTo>
                  <a:lnTo>
                    <a:pt x="944537" y="611797"/>
                  </a:lnTo>
                  <a:lnTo>
                    <a:pt x="950226" y="588378"/>
                  </a:lnTo>
                  <a:lnTo>
                    <a:pt x="952347" y="579704"/>
                  </a:lnTo>
                  <a:lnTo>
                    <a:pt x="952665" y="577799"/>
                  </a:lnTo>
                  <a:lnTo>
                    <a:pt x="953160" y="575856"/>
                  </a:lnTo>
                  <a:lnTo>
                    <a:pt x="954074" y="569633"/>
                  </a:lnTo>
                  <a:lnTo>
                    <a:pt x="957935" y="547192"/>
                  </a:lnTo>
                  <a:lnTo>
                    <a:pt x="959167" y="535101"/>
                  </a:lnTo>
                  <a:lnTo>
                    <a:pt x="960069" y="529031"/>
                  </a:lnTo>
                  <a:lnTo>
                    <a:pt x="960310" y="523913"/>
                  </a:lnTo>
                  <a:lnTo>
                    <a:pt x="961301" y="514324"/>
                  </a:lnTo>
                  <a:lnTo>
                    <a:pt x="962418" y="481241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3211" y="1535052"/>
            <a:ext cx="199136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spc="130" dirty="0">
                <a:solidFill>
                  <a:srgbClr val="004FA2"/>
                </a:solidFill>
                <a:latin typeface="Tahoma"/>
                <a:cs typeface="Tahoma"/>
              </a:rPr>
              <a:t>A</a:t>
            </a:r>
            <a:r>
              <a:rPr sz="5500" b="1" spc="-170" dirty="0">
                <a:solidFill>
                  <a:srgbClr val="004FA2"/>
                </a:solidFill>
                <a:latin typeface="Tahoma"/>
                <a:cs typeface="Tahoma"/>
              </a:rPr>
              <a:t>D</a:t>
            </a:r>
            <a:r>
              <a:rPr sz="5500" b="1" spc="25" dirty="0">
                <a:solidFill>
                  <a:srgbClr val="004FA2"/>
                </a:solidFill>
                <a:latin typeface="Tahoma"/>
                <a:cs typeface="Tahoma"/>
              </a:rPr>
              <a:t>E</a:t>
            </a:r>
            <a:r>
              <a:rPr sz="5500" b="1" spc="-90" dirty="0">
                <a:solidFill>
                  <a:srgbClr val="004FA2"/>
                </a:solidFill>
                <a:latin typeface="Tahoma"/>
                <a:cs typeface="Tahoma"/>
              </a:rPr>
              <a:t>N</a:t>
            </a:r>
            <a:endParaRPr sz="5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24648" y="1643065"/>
            <a:ext cx="103587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480" dirty="0">
                <a:solidFill>
                  <a:srgbClr val="004FA2"/>
                </a:solidFill>
                <a:latin typeface="Verdana"/>
                <a:cs typeface="Verdana"/>
              </a:rPr>
              <a:t>[</a:t>
            </a:r>
            <a:r>
              <a:rPr sz="4200" spc="35" dirty="0">
                <a:solidFill>
                  <a:srgbClr val="004FA2"/>
                </a:solidFill>
                <a:latin typeface="Verdana"/>
                <a:cs typeface="Verdana"/>
              </a:rPr>
              <a:t>A</a:t>
            </a:r>
            <a:r>
              <a:rPr sz="4200" spc="-204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4200" spc="40" dirty="0">
                <a:solidFill>
                  <a:srgbClr val="004FA2"/>
                </a:solidFill>
                <a:latin typeface="Verdana"/>
                <a:cs typeface="Verdana"/>
              </a:rPr>
              <a:t>d</a:t>
            </a:r>
            <a:r>
              <a:rPr sz="4200" spc="135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4200" spc="-305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4200" spc="-105" dirty="0">
                <a:solidFill>
                  <a:srgbClr val="004FA2"/>
                </a:solidFill>
                <a:latin typeface="Verdana"/>
                <a:cs typeface="Verdana"/>
              </a:rPr>
              <a:t>à</a:t>
            </a:r>
            <a:r>
              <a:rPr sz="4200" spc="-305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4200" spc="5" dirty="0">
                <a:solidFill>
                  <a:srgbClr val="004FA2"/>
                </a:solidFill>
                <a:latin typeface="Verdana"/>
                <a:cs typeface="Verdana"/>
              </a:rPr>
              <a:t>l</a:t>
            </a:r>
            <a:r>
              <a:rPr sz="4200" spc="-105" dirty="0">
                <a:solidFill>
                  <a:srgbClr val="004FA2"/>
                </a:solidFill>
                <a:latin typeface="Verdana"/>
                <a:cs typeface="Verdana"/>
              </a:rPr>
              <a:t>a</a:t>
            </a:r>
            <a:r>
              <a:rPr sz="4200" spc="-305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4200" spc="-170" dirty="0">
                <a:solidFill>
                  <a:srgbClr val="004FA2"/>
                </a:solidFill>
                <a:latin typeface="Verdana"/>
                <a:cs typeface="Verdana"/>
              </a:rPr>
              <a:t>D</a:t>
            </a:r>
            <a:r>
              <a:rPr sz="4200" spc="-204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4200" spc="45" dirty="0">
                <a:solidFill>
                  <a:srgbClr val="004FA2"/>
                </a:solidFill>
                <a:latin typeface="Verdana"/>
                <a:cs typeface="Verdana"/>
              </a:rPr>
              <a:t>g</a:t>
            </a:r>
            <a:r>
              <a:rPr sz="4200" spc="-204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4200" spc="-145" dirty="0">
                <a:solidFill>
                  <a:srgbClr val="004FA2"/>
                </a:solidFill>
                <a:latin typeface="Verdana"/>
                <a:cs typeface="Verdana"/>
              </a:rPr>
              <a:t>t</a:t>
            </a:r>
            <a:r>
              <a:rPr sz="4200" spc="-110" dirty="0">
                <a:solidFill>
                  <a:srgbClr val="004FA2"/>
                </a:solidFill>
                <a:latin typeface="Verdana"/>
                <a:cs typeface="Verdana"/>
              </a:rPr>
              <a:t>a</a:t>
            </a:r>
            <a:r>
              <a:rPr sz="4200" spc="5" dirty="0">
                <a:solidFill>
                  <a:srgbClr val="004FA2"/>
                </a:solidFill>
                <a:latin typeface="Verdana"/>
                <a:cs typeface="Verdana"/>
              </a:rPr>
              <a:t>l</a:t>
            </a:r>
            <a:r>
              <a:rPr sz="4200" spc="-204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4200" spc="145" dirty="0">
                <a:solidFill>
                  <a:srgbClr val="004FA2"/>
                </a:solidFill>
                <a:latin typeface="Verdana"/>
                <a:cs typeface="Verdana"/>
              </a:rPr>
              <a:t>s</a:t>
            </a:r>
            <a:r>
              <a:rPr sz="4200" spc="-110" dirty="0">
                <a:solidFill>
                  <a:srgbClr val="004FA2"/>
                </a:solidFill>
                <a:latin typeface="Verdana"/>
                <a:cs typeface="Verdana"/>
              </a:rPr>
              <a:t>a</a:t>
            </a:r>
            <a:r>
              <a:rPr sz="4200" spc="-145" dirty="0">
                <a:solidFill>
                  <a:srgbClr val="004FA2"/>
                </a:solidFill>
                <a:latin typeface="Verdana"/>
                <a:cs typeface="Verdana"/>
              </a:rPr>
              <a:t>t</a:t>
            </a:r>
            <a:r>
              <a:rPr sz="4200" spc="-204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4200" spc="125" dirty="0">
                <a:solidFill>
                  <a:srgbClr val="004FA2"/>
                </a:solidFill>
                <a:latin typeface="Verdana"/>
                <a:cs typeface="Verdana"/>
              </a:rPr>
              <a:t>o</a:t>
            </a:r>
            <a:r>
              <a:rPr sz="4200" spc="-240" dirty="0">
                <a:solidFill>
                  <a:srgbClr val="004FA2"/>
                </a:solidFill>
                <a:latin typeface="Verdana"/>
                <a:cs typeface="Verdana"/>
              </a:rPr>
              <a:t>n</a:t>
            </a:r>
            <a:r>
              <a:rPr sz="4200" spc="-305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4200" spc="40" dirty="0">
                <a:solidFill>
                  <a:srgbClr val="004FA2"/>
                </a:solidFill>
                <a:latin typeface="Verdana"/>
                <a:cs typeface="Verdana"/>
              </a:rPr>
              <a:t>d</a:t>
            </a:r>
            <a:r>
              <a:rPr sz="4200" spc="130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4200" spc="150" dirty="0">
                <a:solidFill>
                  <a:srgbClr val="004FA2"/>
                </a:solidFill>
                <a:latin typeface="Verdana"/>
                <a:cs typeface="Verdana"/>
              </a:rPr>
              <a:t>s</a:t>
            </a:r>
            <a:r>
              <a:rPr sz="4200" spc="-305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4200" spc="-75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4200" spc="-95" dirty="0">
                <a:solidFill>
                  <a:srgbClr val="004FA2"/>
                </a:solidFill>
                <a:latin typeface="Verdana"/>
                <a:cs typeface="Verdana"/>
              </a:rPr>
              <a:t>N</a:t>
            </a:r>
            <a:r>
              <a:rPr sz="4200" spc="-145" dirty="0">
                <a:solidFill>
                  <a:srgbClr val="004FA2"/>
                </a:solidFill>
                <a:latin typeface="Verdana"/>
                <a:cs typeface="Verdana"/>
              </a:rPr>
              <a:t>t</a:t>
            </a:r>
            <a:r>
              <a:rPr sz="4200" spc="-275" dirty="0">
                <a:solidFill>
                  <a:srgbClr val="004FA2"/>
                </a:solidFill>
                <a:latin typeface="Verdana"/>
                <a:cs typeface="Verdana"/>
              </a:rPr>
              <a:t>r</a:t>
            </a:r>
            <a:r>
              <a:rPr sz="4200" spc="130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4200" spc="40" dirty="0">
                <a:solidFill>
                  <a:srgbClr val="004FA2"/>
                </a:solidFill>
                <a:latin typeface="Verdana"/>
                <a:cs typeface="Verdana"/>
              </a:rPr>
              <a:t>p</a:t>
            </a:r>
            <a:r>
              <a:rPr sz="4200" spc="-275" dirty="0">
                <a:solidFill>
                  <a:srgbClr val="004FA2"/>
                </a:solidFill>
                <a:latin typeface="Verdana"/>
                <a:cs typeface="Verdana"/>
              </a:rPr>
              <a:t>r</a:t>
            </a:r>
            <a:r>
              <a:rPr sz="4200" spc="-204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4200" spc="145" dirty="0">
                <a:solidFill>
                  <a:srgbClr val="004FA2"/>
                </a:solidFill>
                <a:latin typeface="Verdana"/>
                <a:cs typeface="Verdana"/>
              </a:rPr>
              <a:t>s</a:t>
            </a:r>
            <a:r>
              <a:rPr sz="4200" spc="130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4200" spc="145" dirty="0">
                <a:solidFill>
                  <a:srgbClr val="004FA2"/>
                </a:solidFill>
                <a:latin typeface="Verdana"/>
                <a:cs typeface="Verdana"/>
              </a:rPr>
              <a:t>s</a:t>
            </a:r>
            <a:r>
              <a:rPr sz="4200" spc="-475" dirty="0">
                <a:solidFill>
                  <a:srgbClr val="004FA2"/>
                </a:solidFill>
                <a:latin typeface="Verdana"/>
                <a:cs typeface="Verdana"/>
              </a:rPr>
              <a:t>]</a:t>
            </a:r>
            <a:endParaRPr sz="4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43627" y="305343"/>
            <a:ext cx="9878695" cy="523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50" spc="-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-18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50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250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50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4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250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50" spc="-1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50" spc="1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250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1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250" spc="-30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32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50" spc="4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250" spc="-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50" spc="120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sz="3250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3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32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50" spc="-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50" spc="-17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50" spc="-18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50" spc="-1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50" spc="-23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250" spc="110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3250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50" spc="-1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50" spc="35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3250" spc="-1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50" spc="1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50" spc="-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50" spc="-23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3250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2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2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50" spc="5" dirty="0">
                <a:solidFill>
                  <a:srgbClr val="94C31F"/>
                </a:solidFill>
                <a:latin typeface="Verdana"/>
                <a:cs typeface="Verdana"/>
              </a:rPr>
              <a:t>l</a:t>
            </a:r>
            <a:r>
              <a:rPr sz="3250" spc="-75" dirty="0">
                <a:solidFill>
                  <a:srgbClr val="94C31F"/>
                </a:solidFill>
                <a:latin typeface="Verdana"/>
                <a:cs typeface="Verdana"/>
              </a:rPr>
              <a:t>a</a:t>
            </a:r>
            <a:r>
              <a:rPr sz="3250" spc="-229" dirty="0">
                <a:solidFill>
                  <a:srgbClr val="94C31F"/>
                </a:solidFill>
                <a:latin typeface="Verdana"/>
                <a:cs typeface="Verdana"/>
              </a:rPr>
              <a:t> </a:t>
            </a:r>
            <a:r>
              <a:rPr sz="3250" spc="-110" dirty="0">
                <a:solidFill>
                  <a:srgbClr val="94C31F"/>
                </a:solidFill>
                <a:latin typeface="Verdana"/>
                <a:cs typeface="Verdana"/>
              </a:rPr>
              <a:t>R</a:t>
            </a:r>
            <a:r>
              <a:rPr sz="3250" spc="110" dirty="0">
                <a:solidFill>
                  <a:srgbClr val="94C31F"/>
                </a:solidFill>
                <a:latin typeface="Verdana"/>
                <a:cs typeface="Verdana"/>
              </a:rPr>
              <a:t>é</a:t>
            </a:r>
            <a:r>
              <a:rPr sz="3250" spc="40" dirty="0">
                <a:solidFill>
                  <a:srgbClr val="94C31F"/>
                </a:solidFill>
                <a:latin typeface="Verdana"/>
                <a:cs typeface="Verdana"/>
              </a:rPr>
              <a:t>g</a:t>
            </a:r>
            <a:r>
              <a:rPr sz="3250" spc="-160" dirty="0">
                <a:solidFill>
                  <a:srgbClr val="94C31F"/>
                </a:solidFill>
                <a:latin typeface="Verdana"/>
                <a:cs typeface="Verdana"/>
              </a:rPr>
              <a:t>i</a:t>
            </a:r>
            <a:r>
              <a:rPr sz="3250" spc="105" dirty="0">
                <a:solidFill>
                  <a:srgbClr val="94C31F"/>
                </a:solidFill>
                <a:latin typeface="Verdana"/>
                <a:cs typeface="Verdana"/>
              </a:rPr>
              <a:t>o</a:t>
            </a:r>
            <a:r>
              <a:rPr sz="3250" spc="-180" dirty="0">
                <a:solidFill>
                  <a:srgbClr val="94C31F"/>
                </a:solidFill>
                <a:latin typeface="Verdana"/>
                <a:cs typeface="Verdana"/>
              </a:rPr>
              <a:t>n</a:t>
            </a:r>
            <a:endParaRPr sz="325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1191" y="3749922"/>
            <a:ext cx="123825" cy="1495425"/>
            <a:chOff x="601191" y="3749922"/>
            <a:chExt cx="123825" cy="149542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191" y="3749922"/>
              <a:ext cx="123824" cy="1238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191" y="5121522"/>
              <a:ext cx="123824" cy="12382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770566" y="3546722"/>
            <a:ext cx="41795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40" dirty="0">
                <a:latin typeface="Verdana"/>
                <a:cs typeface="Verdana"/>
              </a:rPr>
              <a:t>en</a:t>
            </a:r>
            <a:r>
              <a:rPr sz="3000" spc="-85" dirty="0">
                <a:latin typeface="Verdana"/>
                <a:cs typeface="Verdana"/>
              </a:rPr>
              <a:t> </a:t>
            </a:r>
            <a:r>
              <a:rPr sz="3000" spc="-60" dirty="0">
                <a:latin typeface="Verdana"/>
                <a:cs typeface="Verdana"/>
              </a:rPr>
              <a:t>reprise,</a:t>
            </a:r>
            <a:r>
              <a:rPr sz="3000" spc="-8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situées</a:t>
            </a:r>
            <a:r>
              <a:rPr sz="3000" spc="-85" dirty="0">
                <a:latin typeface="Verdana"/>
                <a:cs typeface="Verdana"/>
              </a:rPr>
              <a:t> sur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6849" y="2765673"/>
            <a:ext cx="9892030" cy="2635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10" dirty="0">
                <a:solidFill>
                  <a:srgbClr val="004FA2"/>
                </a:solidFill>
                <a:latin typeface="Verdana"/>
                <a:cs typeface="Verdana"/>
              </a:rPr>
              <a:t>P</a:t>
            </a:r>
            <a:r>
              <a:rPr sz="3000" spc="95" dirty="0">
                <a:solidFill>
                  <a:srgbClr val="004FA2"/>
                </a:solidFill>
                <a:latin typeface="Verdana"/>
                <a:cs typeface="Verdana"/>
              </a:rPr>
              <a:t>o</a:t>
            </a:r>
            <a:r>
              <a:rPr sz="3000" spc="-165" dirty="0">
                <a:solidFill>
                  <a:srgbClr val="004FA2"/>
                </a:solidFill>
                <a:latin typeface="Verdana"/>
                <a:cs typeface="Verdana"/>
              </a:rPr>
              <a:t>u</a:t>
            </a:r>
            <a:r>
              <a:rPr sz="3000" spc="-195" dirty="0">
                <a:solidFill>
                  <a:srgbClr val="004FA2"/>
                </a:solidFill>
                <a:latin typeface="Verdana"/>
                <a:cs typeface="Verdana"/>
              </a:rPr>
              <a:t>r</a:t>
            </a:r>
            <a:r>
              <a:rPr sz="3000" spc="-215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3000" spc="25" dirty="0">
                <a:solidFill>
                  <a:srgbClr val="004FA2"/>
                </a:solidFill>
                <a:latin typeface="Verdana"/>
                <a:cs typeface="Verdana"/>
              </a:rPr>
              <a:t>q</a:t>
            </a:r>
            <a:r>
              <a:rPr sz="3000" spc="-165" dirty="0">
                <a:solidFill>
                  <a:srgbClr val="004FA2"/>
                </a:solidFill>
                <a:latin typeface="Verdana"/>
                <a:cs typeface="Verdana"/>
              </a:rPr>
              <a:t>u</a:t>
            </a:r>
            <a:r>
              <a:rPr sz="3000" spc="-145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3000" spc="-215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004FA2"/>
                </a:solidFill>
                <a:latin typeface="Verdana"/>
                <a:cs typeface="Verdana"/>
              </a:rPr>
              <a:t>?</a:t>
            </a:r>
            <a:endParaRPr sz="3000">
              <a:latin typeface="Verdana"/>
              <a:cs typeface="Verdana"/>
            </a:endParaRPr>
          </a:p>
          <a:p>
            <a:pPr marL="378460" marR="5080">
              <a:lnSpc>
                <a:spcPct val="150000"/>
              </a:lnSpc>
              <a:spcBef>
                <a:spcPts val="750"/>
              </a:spcBef>
            </a:pPr>
            <a:r>
              <a:rPr sz="3000" spc="40" dirty="0">
                <a:latin typeface="Verdana"/>
                <a:cs typeface="Verdana"/>
              </a:rPr>
              <a:t>Les</a:t>
            </a:r>
            <a:r>
              <a:rPr sz="3000" spc="-90" dirty="0">
                <a:latin typeface="Verdana"/>
                <a:cs typeface="Verdana"/>
              </a:rPr>
              <a:t> </a:t>
            </a:r>
            <a:r>
              <a:rPr sz="3000" spc="-40" dirty="0">
                <a:latin typeface="Verdana"/>
                <a:cs typeface="Verdana"/>
              </a:rPr>
              <a:t>structures</a:t>
            </a:r>
            <a:r>
              <a:rPr sz="3000" spc="-90" dirty="0">
                <a:latin typeface="Verdana"/>
                <a:cs typeface="Verdana"/>
              </a:rPr>
              <a:t> juridiques</a:t>
            </a:r>
            <a:r>
              <a:rPr sz="3000" spc="-85" dirty="0">
                <a:latin typeface="Verdana"/>
                <a:cs typeface="Verdana"/>
              </a:rPr>
              <a:t> </a:t>
            </a:r>
            <a:r>
              <a:rPr sz="3000" spc="-55" dirty="0">
                <a:latin typeface="Verdana"/>
                <a:cs typeface="Verdana"/>
              </a:rPr>
              <a:t>existantes,</a:t>
            </a:r>
            <a:r>
              <a:rPr sz="3000" spc="-90" dirty="0">
                <a:latin typeface="Verdana"/>
                <a:cs typeface="Verdana"/>
              </a:rPr>
              <a:t> </a:t>
            </a:r>
            <a:r>
              <a:rPr sz="3000" spc="-40" dirty="0">
                <a:latin typeface="Verdana"/>
                <a:cs typeface="Verdana"/>
              </a:rPr>
              <a:t>en</a:t>
            </a:r>
            <a:r>
              <a:rPr sz="3000" spc="-90" dirty="0">
                <a:latin typeface="Verdana"/>
                <a:cs typeface="Verdana"/>
              </a:rPr>
              <a:t> </a:t>
            </a:r>
            <a:r>
              <a:rPr sz="3000" spc="-30" dirty="0">
                <a:latin typeface="Verdana"/>
                <a:cs typeface="Verdana"/>
              </a:rPr>
              <a:t>création</a:t>
            </a:r>
            <a:r>
              <a:rPr sz="3000" spc="-85" dirty="0">
                <a:latin typeface="Verdana"/>
                <a:cs typeface="Verdana"/>
              </a:rPr>
              <a:t> </a:t>
            </a:r>
            <a:r>
              <a:rPr sz="3000" spc="-35" dirty="0">
                <a:latin typeface="Verdana"/>
                <a:cs typeface="Verdana"/>
              </a:rPr>
              <a:t>ou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5" dirty="0">
                <a:latin typeface="Verdana"/>
                <a:cs typeface="Verdana"/>
              </a:rPr>
              <a:t>l</a:t>
            </a:r>
            <a:r>
              <a:rPr sz="3000" spc="95" dirty="0">
                <a:latin typeface="Verdana"/>
                <a:cs typeface="Verdana"/>
              </a:rPr>
              <a:t>e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100" dirty="0">
                <a:latin typeface="Verdana"/>
                <a:cs typeface="Verdana"/>
              </a:rPr>
              <a:t>t</a:t>
            </a:r>
            <a:r>
              <a:rPr sz="3000" spc="95" dirty="0">
                <a:latin typeface="Verdana"/>
                <a:cs typeface="Verdana"/>
              </a:rPr>
              <a:t>e</a:t>
            </a:r>
            <a:r>
              <a:rPr sz="3000" spc="-195" dirty="0">
                <a:latin typeface="Verdana"/>
                <a:cs typeface="Verdana"/>
              </a:rPr>
              <a:t>rr</a:t>
            </a:r>
            <a:r>
              <a:rPr sz="3000" spc="-145" dirty="0">
                <a:latin typeface="Verdana"/>
                <a:cs typeface="Verdana"/>
              </a:rPr>
              <a:t>i</a:t>
            </a:r>
            <a:r>
              <a:rPr sz="3000" spc="-100" dirty="0">
                <a:latin typeface="Verdana"/>
                <a:cs typeface="Verdana"/>
              </a:rPr>
              <a:t>t</a:t>
            </a:r>
            <a:r>
              <a:rPr sz="3000" spc="95" dirty="0">
                <a:latin typeface="Verdana"/>
                <a:cs typeface="Verdana"/>
              </a:rPr>
              <a:t>o</a:t>
            </a:r>
            <a:r>
              <a:rPr sz="3000" spc="-145" dirty="0">
                <a:latin typeface="Verdana"/>
                <a:cs typeface="Verdana"/>
              </a:rPr>
              <a:t>i</a:t>
            </a:r>
            <a:r>
              <a:rPr sz="3000" spc="-195" dirty="0">
                <a:latin typeface="Verdana"/>
                <a:cs typeface="Verdana"/>
              </a:rPr>
              <a:t>r</a:t>
            </a:r>
            <a:r>
              <a:rPr sz="3000" spc="95" dirty="0">
                <a:latin typeface="Verdana"/>
                <a:cs typeface="Verdana"/>
              </a:rPr>
              <a:t>e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d</a:t>
            </a:r>
            <a:r>
              <a:rPr sz="3000" spc="95" dirty="0">
                <a:latin typeface="Verdana"/>
                <a:cs typeface="Verdana"/>
              </a:rPr>
              <a:t>e</a:t>
            </a:r>
            <a:r>
              <a:rPr sz="3000" spc="105" dirty="0">
                <a:latin typeface="Verdana"/>
                <a:cs typeface="Verdana"/>
              </a:rPr>
              <a:t>s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80" dirty="0">
                <a:latin typeface="Verdana"/>
                <a:cs typeface="Verdana"/>
              </a:rPr>
              <a:t>H</a:t>
            </a:r>
            <a:r>
              <a:rPr sz="3000" spc="-75" dirty="0">
                <a:latin typeface="Verdana"/>
                <a:cs typeface="Verdana"/>
              </a:rPr>
              <a:t>a</a:t>
            </a:r>
            <a:r>
              <a:rPr sz="3000" spc="-165" dirty="0">
                <a:latin typeface="Verdana"/>
                <a:cs typeface="Verdana"/>
              </a:rPr>
              <a:t>u</a:t>
            </a:r>
            <a:r>
              <a:rPr sz="3000" spc="-100" dirty="0">
                <a:latin typeface="Verdana"/>
                <a:cs typeface="Verdana"/>
              </a:rPr>
              <a:t>t</a:t>
            </a:r>
            <a:r>
              <a:rPr sz="3000" spc="105" dirty="0">
                <a:latin typeface="Verdana"/>
                <a:cs typeface="Verdana"/>
              </a:rPr>
              <a:t>s</a:t>
            </a:r>
            <a:r>
              <a:rPr sz="3000" spc="-335" dirty="0">
                <a:latin typeface="Verdana"/>
                <a:cs typeface="Verdana"/>
              </a:rPr>
              <a:t>-</a:t>
            </a:r>
            <a:r>
              <a:rPr sz="3000" spc="30" dirty="0">
                <a:latin typeface="Verdana"/>
                <a:cs typeface="Verdana"/>
              </a:rPr>
              <a:t>d</a:t>
            </a:r>
            <a:r>
              <a:rPr sz="3000" spc="95" dirty="0">
                <a:latin typeface="Verdana"/>
                <a:cs typeface="Verdana"/>
              </a:rPr>
              <a:t>e</a:t>
            </a:r>
            <a:r>
              <a:rPr sz="3000" spc="-335" dirty="0">
                <a:latin typeface="Verdana"/>
                <a:cs typeface="Verdana"/>
              </a:rPr>
              <a:t>-</a:t>
            </a:r>
            <a:r>
              <a:rPr sz="3000" spc="75" dirty="0">
                <a:latin typeface="Verdana"/>
                <a:cs typeface="Verdana"/>
              </a:rPr>
              <a:t>F</a:t>
            </a:r>
            <a:r>
              <a:rPr sz="3000" spc="-195" dirty="0">
                <a:latin typeface="Verdana"/>
                <a:cs typeface="Verdana"/>
              </a:rPr>
              <a:t>r</a:t>
            </a:r>
            <a:r>
              <a:rPr sz="3000" spc="-75" dirty="0">
                <a:latin typeface="Verdana"/>
                <a:cs typeface="Verdana"/>
              </a:rPr>
              <a:t>a</a:t>
            </a:r>
            <a:r>
              <a:rPr sz="3000" spc="-175" dirty="0">
                <a:latin typeface="Verdana"/>
                <a:cs typeface="Verdana"/>
              </a:rPr>
              <a:t>n</a:t>
            </a:r>
            <a:r>
              <a:rPr sz="3000" spc="240" dirty="0">
                <a:latin typeface="Verdana"/>
                <a:cs typeface="Verdana"/>
              </a:rPr>
              <a:t>c</a:t>
            </a:r>
            <a:r>
              <a:rPr sz="3000" spc="95" dirty="0">
                <a:latin typeface="Verdana"/>
                <a:cs typeface="Verdana"/>
              </a:rPr>
              <a:t>e</a:t>
            </a:r>
            <a:endParaRPr sz="3000">
              <a:latin typeface="Verdana"/>
              <a:cs typeface="Verdana"/>
            </a:endParaRPr>
          </a:p>
          <a:p>
            <a:pPr marL="378460">
              <a:lnSpc>
                <a:spcPct val="100000"/>
              </a:lnSpc>
              <a:spcBef>
                <a:spcPts val="1800"/>
              </a:spcBef>
            </a:pPr>
            <a:r>
              <a:rPr sz="3000" spc="30" dirty="0">
                <a:latin typeface="Verdana"/>
                <a:cs typeface="Verdana"/>
              </a:rPr>
              <a:t>A</a:t>
            </a:r>
            <a:r>
              <a:rPr sz="3000" spc="-130" dirty="0">
                <a:latin typeface="Verdana"/>
                <a:cs typeface="Verdana"/>
              </a:rPr>
              <a:t>y</a:t>
            </a:r>
            <a:r>
              <a:rPr sz="3000" spc="-75" dirty="0">
                <a:latin typeface="Verdana"/>
                <a:cs typeface="Verdana"/>
              </a:rPr>
              <a:t>a</a:t>
            </a:r>
            <a:r>
              <a:rPr sz="3000" spc="-175" dirty="0">
                <a:latin typeface="Verdana"/>
                <a:cs typeface="Verdana"/>
              </a:rPr>
              <a:t>n</a:t>
            </a:r>
            <a:r>
              <a:rPr sz="3000" spc="-100" dirty="0">
                <a:latin typeface="Verdana"/>
                <a:cs typeface="Verdana"/>
              </a:rPr>
              <a:t>t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165" dirty="0">
                <a:latin typeface="Verdana"/>
                <a:cs typeface="Verdana"/>
              </a:rPr>
              <a:t>u</a:t>
            </a:r>
            <a:r>
              <a:rPr sz="3000" spc="-175" dirty="0">
                <a:latin typeface="Verdana"/>
                <a:cs typeface="Verdana"/>
              </a:rPr>
              <a:t>n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240" dirty="0">
                <a:latin typeface="Verdana"/>
                <a:cs typeface="Verdana"/>
              </a:rPr>
              <a:t>c</a:t>
            </a:r>
            <a:r>
              <a:rPr sz="3000" spc="-170" dirty="0">
                <a:latin typeface="Verdana"/>
                <a:cs typeface="Verdana"/>
              </a:rPr>
              <a:t>h</a:t>
            </a:r>
            <a:r>
              <a:rPr sz="3000" spc="-145" dirty="0">
                <a:latin typeface="Verdana"/>
                <a:cs typeface="Verdana"/>
              </a:rPr>
              <a:t>i</a:t>
            </a:r>
            <a:r>
              <a:rPr sz="3000" dirty="0">
                <a:latin typeface="Verdana"/>
                <a:cs typeface="Verdana"/>
              </a:rPr>
              <a:t>ff</a:t>
            </a:r>
            <a:r>
              <a:rPr sz="3000" spc="-195" dirty="0">
                <a:latin typeface="Verdana"/>
                <a:cs typeface="Verdana"/>
              </a:rPr>
              <a:t>r</a:t>
            </a:r>
            <a:r>
              <a:rPr sz="3000" spc="95" dirty="0">
                <a:latin typeface="Verdana"/>
                <a:cs typeface="Verdana"/>
              </a:rPr>
              <a:t>e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d</a:t>
            </a:r>
            <a:r>
              <a:rPr sz="3000" spc="60" dirty="0">
                <a:latin typeface="Verdana"/>
                <a:cs typeface="Verdana"/>
              </a:rPr>
              <a:t>’</a:t>
            </a:r>
            <a:r>
              <a:rPr sz="3000" spc="-75" dirty="0">
                <a:latin typeface="Verdana"/>
                <a:cs typeface="Verdana"/>
              </a:rPr>
              <a:t>a</a:t>
            </a:r>
            <a:r>
              <a:rPr sz="3000" dirty="0">
                <a:latin typeface="Verdana"/>
                <a:cs typeface="Verdana"/>
              </a:rPr>
              <a:t>ff</a:t>
            </a:r>
            <a:r>
              <a:rPr sz="3000" spc="-75" dirty="0">
                <a:latin typeface="Verdana"/>
                <a:cs typeface="Verdana"/>
              </a:rPr>
              <a:t>a</a:t>
            </a:r>
            <a:r>
              <a:rPr sz="3000" spc="-145" dirty="0">
                <a:latin typeface="Verdana"/>
                <a:cs typeface="Verdana"/>
              </a:rPr>
              <a:t>i</a:t>
            </a:r>
            <a:r>
              <a:rPr sz="3000" spc="-195" dirty="0">
                <a:latin typeface="Verdana"/>
                <a:cs typeface="Verdana"/>
              </a:rPr>
              <a:t>r</a:t>
            </a:r>
            <a:r>
              <a:rPr sz="3000" spc="95" dirty="0">
                <a:latin typeface="Verdana"/>
                <a:cs typeface="Verdana"/>
              </a:rPr>
              <a:t>e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145" dirty="0">
                <a:latin typeface="Verdana"/>
                <a:cs typeface="Verdana"/>
              </a:rPr>
              <a:t>i</a:t>
            </a:r>
            <a:r>
              <a:rPr sz="3000" spc="-175" dirty="0">
                <a:latin typeface="Verdana"/>
                <a:cs typeface="Verdana"/>
              </a:rPr>
              <a:t>n</a:t>
            </a:r>
            <a:r>
              <a:rPr sz="3000" dirty="0">
                <a:latin typeface="Verdana"/>
                <a:cs typeface="Verdana"/>
              </a:rPr>
              <a:t>f</a:t>
            </a:r>
            <a:r>
              <a:rPr sz="3000" spc="95" dirty="0">
                <a:latin typeface="Verdana"/>
                <a:cs typeface="Verdana"/>
              </a:rPr>
              <a:t>é</a:t>
            </a:r>
            <a:r>
              <a:rPr sz="3000" spc="-195" dirty="0">
                <a:latin typeface="Verdana"/>
                <a:cs typeface="Verdana"/>
              </a:rPr>
              <a:t>r</a:t>
            </a:r>
            <a:r>
              <a:rPr sz="3000" spc="-145" dirty="0">
                <a:latin typeface="Verdana"/>
                <a:cs typeface="Verdana"/>
              </a:rPr>
              <a:t>i</a:t>
            </a:r>
            <a:r>
              <a:rPr sz="3000" spc="95" dirty="0">
                <a:latin typeface="Verdana"/>
                <a:cs typeface="Verdana"/>
              </a:rPr>
              <a:t>e</a:t>
            </a:r>
            <a:r>
              <a:rPr sz="3000" spc="-165" dirty="0">
                <a:latin typeface="Verdana"/>
                <a:cs typeface="Verdana"/>
              </a:rPr>
              <a:t>u</a:t>
            </a:r>
            <a:r>
              <a:rPr sz="3000" spc="-195" dirty="0">
                <a:latin typeface="Verdana"/>
                <a:cs typeface="Verdana"/>
              </a:rPr>
              <a:t>r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75" dirty="0">
                <a:latin typeface="Verdana"/>
                <a:cs typeface="Verdana"/>
              </a:rPr>
              <a:t>à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2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165" dirty="0">
                <a:latin typeface="Verdana"/>
                <a:cs typeface="Verdana"/>
              </a:rPr>
              <a:t>M</a:t>
            </a:r>
            <a:r>
              <a:rPr sz="3000" spc="-10" dirty="0">
                <a:latin typeface="Verdana"/>
                <a:cs typeface="Verdana"/>
              </a:rPr>
              <a:t>€</a:t>
            </a:r>
            <a:endParaRPr sz="3000">
              <a:latin typeface="Verdana"/>
              <a:cs typeface="Verdan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191" y="5807322"/>
            <a:ext cx="123824" cy="12382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36849" y="5604122"/>
            <a:ext cx="13891894" cy="4533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>
              <a:lnSpc>
                <a:spcPct val="100000"/>
              </a:lnSpc>
              <a:spcBef>
                <a:spcPts val="100"/>
              </a:spcBef>
            </a:pPr>
            <a:r>
              <a:rPr sz="3000" spc="-90" dirty="0">
                <a:latin typeface="Verdana"/>
                <a:cs typeface="Verdana"/>
              </a:rPr>
              <a:t>Ayant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80" dirty="0">
                <a:latin typeface="Verdana"/>
                <a:cs typeface="Verdana"/>
              </a:rPr>
              <a:t>des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effectifs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20" dirty="0">
                <a:latin typeface="Verdana"/>
                <a:cs typeface="Verdana"/>
              </a:rPr>
              <a:t>salariés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-70" dirty="0">
                <a:latin typeface="Verdana"/>
                <a:cs typeface="Verdana"/>
              </a:rPr>
              <a:t>inférieurs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75" dirty="0">
                <a:latin typeface="Verdana"/>
                <a:cs typeface="Verdana"/>
              </a:rPr>
              <a:t>à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20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emplois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20" dirty="0">
                <a:latin typeface="Verdana"/>
                <a:cs typeface="Verdana"/>
              </a:rPr>
              <a:t>temps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35" dirty="0">
                <a:latin typeface="Verdana"/>
                <a:cs typeface="Verdana"/>
              </a:rPr>
              <a:t>plein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-185" dirty="0">
                <a:latin typeface="Verdana"/>
                <a:cs typeface="Verdana"/>
              </a:rPr>
              <a:t>(ETP-CDI)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3000" spc="-10" dirty="0">
                <a:solidFill>
                  <a:srgbClr val="004FA2"/>
                </a:solidFill>
                <a:latin typeface="Verdana"/>
                <a:cs typeface="Verdana"/>
              </a:rPr>
              <a:t>Exclusions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40"/>
              </a:spcBef>
            </a:pPr>
            <a:r>
              <a:rPr sz="1900" spc="20" dirty="0">
                <a:latin typeface="Verdana"/>
                <a:cs typeface="Verdana"/>
              </a:rPr>
              <a:t>Les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5" dirty="0">
                <a:latin typeface="Verdana"/>
                <a:cs typeface="Verdana"/>
              </a:rPr>
              <a:t>professions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libérales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réglementées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et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55" dirty="0">
                <a:latin typeface="Verdana"/>
                <a:cs typeface="Verdana"/>
              </a:rPr>
              <a:t>non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réglementées</a:t>
            </a:r>
            <a:endParaRPr sz="1900">
              <a:latin typeface="Verdana"/>
              <a:cs typeface="Verdana"/>
            </a:endParaRPr>
          </a:p>
          <a:p>
            <a:pPr marL="12700" marR="3780790">
              <a:lnSpc>
                <a:spcPct val="125000"/>
              </a:lnSpc>
            </a:pPr>
            <a:r>
              <a:rPr sz="1900" spc="20" dirty="0">
                <a:latin typeface="Verdana"/>
                <a:cs typeface="Verdana"/>
              </a:rPr>
              <a:t>Les</a:t>
            </a:r>
            <a:r>
              <a:rPr sz="1900" spc="-125" dirty="0">
                <a:latin typeface="Verdana"/>
                <a:cs typeface="Verdana"/>
              </a:rPr>
              <a:t> </a:t>
            </a:r>
            <a:r>
              <a:rPr sz="1900" spc="-30" dirty="0">
                <a:latin typeface="Verdana"/>
                <a:cs typeface="Verdana"/>
              </a:rPr>
              <a:t>activités</a:t>
            </a:r>
            <a:r>
              <a:rPr sz="1900" spc="-120" dirty="0">
                <a:latin typeface="Verdana"/>
                <a:cs typeface="Verdana"/>
              </a:rPr>
              <a:t> </a:t>
            </a:r>
            <a:r>
              <a:rPr sz="1900" spc="-25" dirty="0">
                <a:latin typeface="Verdana"/>
                <a:cs typeface="Verdana"/>
              </a:rPr>
              <a:t>financières</a:t>
            </a:r>
            <a:r>
              <a:rPr sz="1900" spc="-12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et</a:t>
            </a:r>
            <a:r>
              <a:rPr sz="1900" spc="-120" dirty="0">
                <a:latin typeface="Verdana"/>
                <a:cs typeface="Verdana"/>
              </a:rPr>
              <a:t> </a:t>
            </a:r>
            <a:r>
              <a:rPr sz="1900" spc="-40" dirty="0">
                <a:latin typeface="Verdana"/>
                <a:cs typeface="Verdana"/>
              </a:rPr>
              <a:t>immobilières</a:t>
            </a:r>
            <a:r>
              <a:rPr sz="1900" spc="-120" dirty="0">
                <a:latin typeface="Verdana"/>
                <a:cs typeface="Verdana"/>
              </a:rPr>
              <a:t> </a:t>
            </a:r>
            <a:r>
              <a:rPr sz="1900" spc="-70" dirty="0">
                <a:latin typeface="Verdana"/>
                <a:cs typeface="Verdana"/>
              </a:rPr>
              <a:t>(banques,</a:t>
            </a:r>
            <a:r>
              <a:rPr sz="1900" spc="-120" dirty="0">
                <a:latin typeface="Verdana"/>
                <a:cs typeface="Verdana"/>
              </a:rPr>
              <a:t> </a:t>
            </a:r>
            <a:r>
              <a:rPr sz="1900" spc="-25" dirty="0">
                <a:latin typeface="Verdana"/>
                <a:cs typeface="Verdana"/>
              </a:rPr>
              <a:t>assurances,</a:t>
            </a:r>
            <a:r>
              <a:rPr sz="1900" spc="-120" dirty="0">
                <a:latin typeface="Verdana"/>
                <a:cs typeface="Verdana"/>
              </a:rPr>
              <a:t> </a:t>
            </a:r>
            <a:r>
              <a:rPr sz="1900" spc="25" dirty="0">
                <a:latin typeface="Verdana"/>
                <a:cs typeface="Verdana"/>
              </a:rPr>
              <a:t>agences</a:t>
            </a:r>
            <a:r>
              <a:rPr sz="1900" spc="-120" dirty="0">
                <a:latin typeface="Verdana"/>
                <a:cs typeface="Verdana"/>
              </a:rPr>
              <a:t> </a:t>
            </a:r>
            <a:r>
              <a:rPr sz="1900" spc="-60" dirty="0">
                <a:latin typeface="Verdana"/>
                <a:cs typeface="Verdana"/>
              </a:rPr>
              <a:t>immobilières) </a:t>
            </a:r>
            <a:r>
              <a:rPr sz="1900" spc="-655" dirty="0">
                <a:latin typeface="Verdana"/>
                <a:cs typeface="Verdana"/>
              </a:rPr>
              <a:t> </a:t>
            </a:r>
            <a:r>
              <a:rPr sz="1900" spc="20" dirty="0">
                <a:latin typeface="Verdana"/>
                <a:cs typeface="Verdana"/>
              </a:rPr>
              <a:t>Les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35" dirty="0">
                <a:latin typeface="Verdana"/>
                <a:cs typeface="Verdana"/>
              </a:rPr>
              <a:t>franchises,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10" dirty="0">
                <a:latin typeface="Verdana"/>
                <a:cs typeface="Verdana"/>
              </a:rPr>
              <a:t>succursales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et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15" dirty="0">
                <a:latin typeface="Verdana"/>
                <a:cs typeface="Verdana"/>
              </a:rPr>
              <a:t>établissements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5" dirty="0">
                <a:latin typeface="Verdana"/>
                <a:cs typeface="Verdana"/>
              </a:rPr>
              <a:t>secondaires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900" spc="-60" dirty="0">
                <a:latin typeface="Verdana"/>
                <a:cs typeface="Verdana"/>
              </a:rPr>
              <a:t>L</a:t>
            </a:r>
            <a:r>
              <a:rPr sz="1900" spc="55" dirty="0">
                <a:latin typeface="Verdana"/>
                <a:cs typeface="Verdana"/>
              </a:rPr>
              <a:t>e</a:t>
            </a:r>
            <a:r>
              <a:rPr sz="1900" spc="65" dirty="0">
                <a:latin typeface="Verdana"/>
                <a:cs typeface="Verdana"/>
              </a:rPr>
              <a:t>s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55" dirty="0">
                <a:latin typeface="Verdana"/>
                <a:cs typeface="Verdana"/>
              </a:rPr>
              <a:t>o</a:t>
            </a:r>
            <a:r>
              <a:rPr sz="1900" spc="-130" dirty="0">
                <a:latin typeface="Verdana"/>
                <a:cs typeface="Verdana"/>
              </a:rPr>
              <a:t>r</a:t>
            </a:r>
            <a:r>
              <a:rPr sz="1900" spc="15" dirty="0">
                <a:latin typeface="Verdana"/>
                <a:cs typeface="Verdana"/>
              </a:rPr>
              <a:t>g</a:t>
            </a:r>
            <a:r>
              <a:rPr sz="1900" spc="-55" dirty="0">
                <a:latin typeface="Verdana"/>
                <a:cs typeface="Verdana"/>
              </a:rPr>
              <a:t>a</a:t>
            </a:r>
            <a:r>
              <a:rPr sz="1900" spc="-114" dirty="0">
                <a:latin typeface="Verdana"/>
                <a:cs typeface="Verdana"/>
              </a:rPr>
              <a:t>n</a:t>
            </a:r>
            <a:r>
              <a:rPr sz="1900" spc="-95" dirty="0">
                <a:latin typeface="Verdana"/>
                <a:cs typeface="Verdana"/>
              </a:rPr>
              <a:t>i</a:t>
            </a:r>
            <a:r>
              <a:rPr sz="1900" spc="60" dirty="0">
                <a:latin typeface="Verdana"/>
                <a:cs typeface="Verdana"/>
              </a:rPr>
              <a:t>s</a:t>
            </a:r>
            <a:r>
              <a:rPr sz="1900" spc="-145" dirty="0">
                <a:latin typeface="Verdana"/>
                <a:cs typeface="Verdana"/>
              </a:rPr>
              <a:t>m</a:t>
            </a:r>
            <a:r>
              <a:rPr sz="1900" spc="55" dirty="0">
                <a:latin typeface="Verdana"/>
                <a:cs typeface="Verdana"/>
              </a:rPr>
              <a:t>e</a:t>
            </a:r>
            <a:r>
              <a:rPr sz="1900" spc="65" dirty="0">
                <a:latin typeface="Verdana"/>
                <a:cs typeface="Verdana"/>
              </a:rPr>
              <a:t>s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15" dirty="0">
                <a:latin typeface="Verdana"/>
                <a:cs typeface="Verdana"/>
              </a:rPr>
              <a:t>d</a:t>
            </a:r>
            <a:r>
              <a:rPr sz="1900" spc="60" dirty="0">
                <a:latin typeface="Verdana"/>
                <a:cs typeface="Verdana"/>
              </a:rPr>
              <a:t>e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f</a:t>
            </a:r>
            <a:r>
              <a:rPr sz="1900" spc="55" dirty="0">
                <a:latin typeface="Verdana"/>
                <a:cs typeface="Verdana"/>
              </a:rPr>
              <a:t>o</a:t>
            </a:r>
            <a:r>
              <a:rPr sz="1900" spc="-130" dirty="0">
                <a:latin typeface="Verdana"/>
                <a:cs typeface="Verdana"/>
              </a:rPr>
              <a:t>r</a:t>
            </a:r>
            <a:r>
              <a:rPr sz="1900" spc="-145" dirty="0">
                <a:latin typeface="Verdana"/>
                <a:cs typeface="Verdana"/>
              </a:rPr>
              <a:t>m</a:t>
            </a:r>
            <a:r>
              <a:rPr sz="1900" spc="-55" dirty="0">
                <a:latin typeface="Verdana"/>
                <a:cs typeface="Verdana"/>
              </a:rPr>
              <a:t>a</a:t>
            </a:r>
            <a:r>
              <a:rPr sz="1900" spc="-70" dirty="0">
                <a:latin typeface="Verdana"/>
                <a:cs typeface="Verdana"/>
              </a:rPr>
              <a:t>t</a:t>
            </a:r>
            <a:r>
              <a:rPr sz="1900" spc="-95" dirty="0">
                <a:latin typeface="Verdana"/>
                <a:cs typeface="Verdana"/>
              </a:rPr>
              <a:t>i</a:t>
            </a:r>
            <a:r>
              <a:rPr sz="1900" spc="55" dirty="0">
                <a:latin typeface="Verdana"/>
                <a:cs typeface="Verdana"/>
              </a:rPr>
              <a:t>o</a:t>
            </a:r>
            <a:r>
              <a:rPr sz="1900" spc="-110" dirty="0">
                <a:latin typeface="Verdana"/>
                <a:cs typeface="Verdana"/>
              </a:rPr>
              <a:t>n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900" spc="20" dirty="0">
                <a:latin typeface="Verdana"/>
                <a:cs typeface="Verdana"/>
              </a:rPr>
              <a:t>Les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20" dirty="0">
                <a:latin typeface="Verdana"/>
                <a:cs typeface="Verdana"/>
              </a:rPr>
              <a:t>entreprises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35" dirty="0">
                <a:latin typeface="Verdana"/>
                <a:cs typeface="Verdana"/>
              </a:rPr>
              <a:t>de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conseils,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40" dirty="0">
                <a:latin typeface="Verdana"/>
                <a:cs typeface="Verdana"/>
              </a:rPr>
              <a:t>les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60" dirty="0">
                <a:latin typeface="Verdana"/>
                <a:cs typeface="Verdana"/>
              </a:rPr>
              <a:t>bureaux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-15" dirty="0">
                <a:latin typeface="Verdana"/>
                <a:cs typeface="Verdana"/>
              </a:rPr>
              <a:t>d’études,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40" dirty="0">
                <a:latin typeface="Verdana"/>
                <a:cs typeface="Verdana"/>
              </a:rPr>
              <a:t>les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20" dirty="0">
                <a:latin typeface="Verdana"/>
                <a:cs typeface="Verdana"/>
              </a:rPr>
              <a:t>entreprises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35" dirty="0">
                <a:latin typeface="Verdana"/>
                <a:cs typeface="Verdana"/>
              </a:rPr>
              <a:t>de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coaching</a:t>
            </a:r>
            <a:endParaRPr sz="1900">
              <a:latin typeface="Verdana"/>
              <a:cs typeface="Verdana"/>
            </a:endParaRPr>
          </a:p>
          <a:p>
            <a:pPr marL="12700" marR="2936240">
              <a:lnSpc>
                <a:spcPct val="125000"/>
              </a:lnSpc>
            </a:pPr>
            <a:r>
              <a:rPr sz="1900" spc="-5" dirty="0">
                <a:latin typeface="Verdana"/>
                <a:cs typeface="Verdana"/>
              </a:rPr>
              <a:t>Toute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-30" dirty="0">
                <a:latin typeface="Verdana"/>
                <a:cs typeface="Verdana"/>
              </a:rPr>
              <a:t>entreprise</a:t>
            </a:r>
            <a:r>
              <a:rPr sz="1900" spc="-125" dirty="0">
                <a:latin typeface="Verdana"/>
                <a:cs typeface="Verdana"/>
              </a:rPr>
              <a:t> </a:t>
            </a:r>
            <a:r>
              <a:rPr sz="1900" spc="-75" dirty="0">
                <a:latin typeface="Verdana"/>
                <a:cs typeface="Verdana"/>
              </a:rPr>
              <a:t>ayant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30" dirty="0">
                <a:latin typeface="Verdana"/>
                <a:cs typeface="Verdana"/>
              </a:rPr>
              <a:t>le</a:t>
            </a:r>
            <a:r>
              <a:rPr sz="1900" spc="-125" dirty="0">
                <a:latin typeface="Verdana"/>
                <a:cs typeface="Verdana"/>
              </a:rPr>
              <a:t> </a:t>
            </a:r>
            <a:r>
              <a:rPr sz="1900" spc="-65" dirty="0">
                <a:latin typeface="Verdana"/>
                <a:cs typeface="Verdana"/>
              </a:rPr>
              <a:t>numérique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-40" dirty="0">
                <a:latin typeface="Verdana"/>
                <a:cs typeface="Verdana"/>
              </a:rPr>
              <a:t>pour</a:t>
            </a:r>
            <a:r>
              <a:rPr sz="1900" spc="-125" dirty="0">
                <a:latin typeface="Verdana"/>
                <a:cs typeface="Verdana"/>
              </a:rPr>
              <a:t> </a:t>
            </a:r>
            <a:r>
              <a:rPr sz="1900" spc="25" dirty="0">
                <a:latin typeface="Verdana"/>
                <a:cs typeface="Verdana"/>
              </a:rPr>
              <a:t>cœur</a:t>
            </a:r>
            <a:r>
              <a:rPr sz="1900" spc="-125" dirty="0">
                <a:latin typeface="Verdana"/>
                <a:cs typeface="Verdana"/>
              </a:rPr>
              <a:t> </a:t>
            </a:r>
            <a:r>
              <a:rPr sz="1900" spc="-50" dirty="0">
                <a:latin typeface="Verdana"/>
                <a:cs typeface="Verdana"/>
              </a:rPr>
              <a:t>d'activité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-45" dirty="0">
                <a:latin typeface="Verdana"/>
                <a:cs typeface="Verdana"/>
              </a:rPr>
              <a:t>(exemple</a:t>
            </a:r>
            <a:r>
              <a:rPr sz="1900" spc="-125" dirty="0">
                <a:latin typeface="Verdana"/>
                <a:cs typeface="Verdana"/>
              </a:rPr>
              <a:t> </a:t>
            </a:r>
            <a:r>
              <a:rPr sz="1900" spc="-480" dirty="0">
                <a:latin typeface="Verdana"/>
                <a:cs typeface="Verdana"/>
              </a:rPr>
              <a:t>:</a:t>
            </a:r>
            <a:r>
              <a:rPr sz="1900" spc="-310" dirty="0">
                <a:latin typeface="Verdana"/>
                <a:cs typeface="Verdana"/>
              </a:rPr>
              <a:t> </a:t>
            </a:r>
            <a:r>
              <a:rPr sz="1900" spc="-30" dirty="0">
                <a:latin typeface="Verdana"/>
                <a:cs typeface="Verdana"/>
              </a:rPr>
              <a:t>influenceurs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et</a:t>
            </a:r>
            <a:r>
              <a:rPr sz="1900" spc="-125" dirty="0">
                <a:latin typeface="Verdana"/>
                <a:cs typeface="Verdana"/>
              </a:rPr>
              <a:t> </a:t>
            </a:r>
            <a:r>
              <a:rPr sz="1900" spc="-20" dirty="0">
                <a:latin typeface="Verdana"/>
                <a:cs typeface="Verdana"/>
              </a:rPr>
              <a:t>créateurs </a:t>
            </a:r>
            <a:r>
              <a:rPr sz="1900" spc="-655" dirty="0">
                <a:latin typeface="Verdana"/>
                <a:cs typeface="Verdana"/>
              </a:rPr>
              <a:t> </a:t>
            </a:r>
            <a:r>
              <a:rPr sz="1900" spc="35" dirty="0">
                <a:latin typeface="Verdana"/>
                <a:cs typeface="Verdana"/>
              </a:rPr>
              <a:t>de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contenus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75" dirty="0">
                <a:latin typeface="Verdana"/>
                <a:cs typeface="Verdana"/>
              </a:rPr>
              <a:t>multimédias)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900" spc="20" dirty="0">
                <a:latin typeface="Verdana"/>
                <a:cs typeface="Verdana"/>
              </a:rPr>
              <a:t>Les</a:t>
            </a:r>
            <a:r>
              <a:rPr sz="1900" spc="-16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centrales</a:t>
            </a:r>
            <a:r>
              <a:rPr sz="1900" spc="-155" dirty="0">
                <a:latin typeface="Verdana"/>
                <a:cs typeface="Verdana"/>
              </a:rPr>
              <a:t> </a:t>
            </a:r>
            <a:r>
              <a:rPr sz="1900" spc="-30" dirty="0">
                <a:latin typeface="Verdana"/>
                <a:cs typeface="Verdana"/>
              </a:rPr>
              <a:t>d'achats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3627" y="305345"/>
            <a:ext cx="9878695" cy="523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50" spc="-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-18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50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250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50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4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250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50" spc="-1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50" spc="1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250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1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250" spc="-30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32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50" spc="4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250" spc="-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50" spc="120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sz="3250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3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32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50" spc="-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50" spc="-17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50" spc="-18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50" spc="-1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50" spc="-23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250" spc="110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3250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50" spc="-1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50" spc="35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3250" spc="-1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50" spc="1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50" spc="-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50" spc="-23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3250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2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2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50" spc="5" dirty="0">
                <a:solidFill>
                  <a:srgbClr val="94C31F"/>
                </a:solidFill>
                <a:latin typeface="Verdana"/>
                <a:cs typeface="Verdana"/>
              </a:rPr>
              <a:t>l</a:t>
            </a:r>
            <a:r>
              <a:rPr sz="3250" spc="-75" dirty="0">
                <a:solidFill>
                  <a:srgbClr val="94C31F"/>
                </a:solidFill>
                <a:latin typeface="Verdana"/>
                <a:cs typeface="Verdana"/>
              </a:rPr>
              <a:t>a</a:t>
            </a:r>
            <a:r>
              <a:rPr sz="3250" spc="-229" dirty="0">
                <a:solidFill>
                  <a:srgbClr val="94C31F"/>
                </a:solidFill>
                <a:latin typeface="Verdana"/>
                <a:cs typeface="Verdana"/>
              </a:rPr>
              <a:t> </a:t>
            </a:r>
            <a:r>
              <a:rPr sz="3250" spc="-110" dirty="0">
                <a:solidFill>
                  <a:srgbClr val="94C31F"/>
                </a:solidFill>
                <a:latin typeface="Verdana"/>
                <a:cs typeface="Verdana"/>
              </a:rPr>
              <a:t>R</a:t>
            </a:r>
            <a:r>
              <a:rPr sz="3250" spc="110" dirty="0">
                <a:solidFill>
                  <a:srgbClr val="94C31F"/>
                </a:solidFill>
                <a:latin typeface="Verdana"/>
                <a:cs typeface="Verdana"/>
              </a:rPr>
              <a:t>é</a:t>
            </a:r>
            <a:r>
              <a:rPr sz="3250" spc="40" dirty="0">
                <a:solidFill>
                  <a:srgbClr val="94C31F"/>
                </a:solidFill>
                <a:latin typeface="Verdana"/>
                <a:cs typeface="Verdana"/>
              </a:rPr>
              <a:t>g</a:t>
            </a:r>
            <a:r>
              <a:rPr sz="3250" spc="-160" dirty="0">
                <a:solidFill>
                  <a:srgbClr val="94C31F"/>
                </a:solidFill>
                <a:latin typeface="Verdana"/>
                <a:cs typeface="Verdana"/>
              </a:rPr>
              <a:t>i</a:t>
            </a:r>
            <a:r>
              <a:rPr sz="3250" spc="105" dirty="0">
                <a:solidFill>
                  <a:srgbClr val="94C31F"/>
                </a:solidFill>
                <a:latin typeface="Verdana"/>
                <a:cs typeface="Verdana"/>
              </a:rPr>
              <a:t>o</a:t>
            </a:r>
            <a:r>
              <a:rPr sz="3250" spc="-180" dirty="0">
                <a:solidFill>
                  <a:srgbClr val="94C31F"/>
                </a:solidFill>
                <a:latin typeface="Verdana"/>
                <a:cs typeface="Verdana"/>
              </a:rPr>
              <a:t>n</a:t>
            </a:r>
            <a:endParaRPr sz="32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290820" cy="6469380"/>
            <a:chOff x="0" y="0"/>
            <a:chExt cx="5290820" cy="6469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290769" cy="10763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41134" y="1514487"/>
              <a:ext cx="765810" cy="962660"/>
            </a:xfrm>
            <a:custGeom>
              <a:avLst/>
              <a:gdLst/>
              <a:ahLst/>
              <a:cxnLst/>
              <a:rect l="l" t="t" r="r" b="b"/>
              <a:pathLst>
                <a:path w="765810" h="962660">
                  <a:moveTo>
                    <a:pt x="763587" y="204355"/>
                  </a:moveTo>
                  <a:lnTo>
                    <a:pt x="762139" y="197180"/>
                  </a:lnTo>
                  <a:lnTo>
                    <a:pt x="758190" y="191325"/>
                  </a:lnTo>
                  <a:lnTo>
                    <a:pt x="752335" y="187375"/>
                  </a:lnTo>
                  <a:lnTo>
                    <a:pt x="745159" y="185928"/>
                  </a:lnTo>
                  <a:lnTo>
                    <a:pt x="669620" y="185928"/>
                  </a:lnTo>
                  <a:lnTo>
                    <a:pt x="661987" y="172148"/>
                  </a:lnTo>
                  <a:lnTo>
                    <a:pt x="636397" y="134861"/>
                  </a:lnTo>
                  <a:lnTo>
                    <a:pt x="626592" y="123317"/>
                  </a:lnTo>
                  <a:lnTo>
                    <a:pt x="626592" y="185928"/>
                  </a:lnTo>
                  <a:lnTo>
                    <a:pt x="516013" y="185928"/>
                  </a:lnTo>
                  <a:lnTo>
                    <a:pt x="505701" y="147586"/>
                  </a:lnTo>
                  <a:lnTo>
                    <a:pt x="503936" y="142506"/>
                  </a:lnTo>
                  <a:lnTo>
                    <a:pt x="503936" y="337248"/>
                  </a:lnTo>
                  <a:lnTo>
                    <a:pt x="274624" y="337248"/>
                  </a:lnTo>
                  <a:lnTo>
                    <a:pt x="282498" y="275107"/>
                  </a:lnTo>
                  <a:lnTo>
                    <a:pt x="292074" y="222796"/>
                  </a:lnTo>
                  <a:lnTo>
                    <a:pt x="486486" y="222796"/>
                  </a:lnTo>
                  <a:lnTo>
                    <a:pt x="496074" y="275094"/>
                  </a:lnTo>
                  <a:lnTo>
                    <a:pt x="503936" y="337248"/>
                  </a:lnTo>
                  <a:lnTo>
                    <a:pt x="503936" y="142506"/>
                  </a:lnTo>
                  <a:lnTo>
                    <a:pt x="491744" y="107327"/>
                  </a:lnTo>
                  <a:lnTo>
                    <a:pt x="477621" y="78854"/>
                  </a:lnTo>
                  <a:lnTo>
                    <a:pt x="477621" y="185928"/>
                  </a:lnTo>
                  <a:lnTo>
                    <a:pt x="300951" y="185928"/>
                  </a:lnTo>
                  <a:lnTo>
                    <a:pt x="321157" y="120840"/>
                  </a:lnTo>
                  <a:lnTo>
                    <a:pt x="337540" y="85217"/>
                  </a:lnTo>
                  <a:lnTo>
                    <a:pt x="372224" y="42494"/>
                  </a:lnTo>
                  <a:lnTo>
                    <a:pt x="389318" y="36880"/>
                  </a:lnTo>
                  <a:lnTo>
                    <a:pt x="406400" y="42494"/>
                  </a:lnTo>
                  <a:lnTo>
                    <a:pt x="441071" y="85204"/>
                  </a:lnTo>
                  <a:lnTo>
                    <a:pt x="457441" y="120840"/>
                  </a:lnTo>
                  <a:lnTo>
                    <a:pt x="472579" y="165735"/>
                  </a:lnTo>
                  <a:lnTo>
                    <a:pt x="477621" y="185928"/>
                  </a:lnTo>
                  <a:lnTo>
                    <a:pt x="477621" y="78854"/>
                  </a:lnTo>
                  <a:lnTo>
                    <a:pt x="464870" y="53136"/>
                  </a:lnTo>
                  <a:lnTo>
                    <a:pt x="461518" y="49110"/>
                  </a:lnTo>
                  <a:lnTo>
                    <a:pt x="468693" y="51041"/>
                  </a:lnTo>
                  <a:lnTo>
                    <a:pt x="506145" y="68122"/>
                  </a:lnTo>
                  <a:lnTo>
                    <a:pt x="541591" y="91351"/>
                  </a:lnTo>
                  <a:lnTo>
                    <a:pt x="574649" y="120332"/>
                  </a:lnTo>
                  <a:lnTo>
                    <a:pt x="604951" y="154635"/>
                  </a:lnTo>
                  <a:lnTo>
                    <a:pt x="626592" y="185928"/>
                  </a:lnTo>
                  <a:lnTo>
                    <a:pt x="626592" y="123317"/>
                  </a:lnTo>
                  <a:lnTo>
                    <a:pt x="568807" y="65392"/>
                  </a:lnTo>
                  <a:lnTo>
                    <a:pt x="526948" y="37058"/>
                  </a:lnTo>
                  <a:lnTo>
                    <a:pt x="482815" y="16598"/>
                  </a:lnTo>
                  <a:lnTo>
                    <a:pt x="436816" y="4191"/>
                  </a:lnTo>
                  <a:lnTo>
                    <a:pt x="389432" y="25"/>
                  </a:lnTo>
                  <a:lnTo>
                    <a:pt x="389191" y="25"/>
                  </a:lnTo>
                  <a:lnTo>
                    <a:pt x="341795" y="4191"/>
                  </a:lnTo>
                  <a:lnTo>
                    <a:pt x="317093" y="10858"/>
                  </a:lnTo>
                  <a:lnTo>
                    <a:pt x="317093" y="49098"/>
                  </a:lnTo>
                  <a:lnTo>
                    <a:pt x="313753" y="53136"/>
                  </a:lnTo>
                  <a:lnTo>
                    <a:pt x="286867" y="107327"/>
                  </a:lnTo>
                  <a:lnTo>
                    <a:pt x="272846" y="147789"/>
                  </a:lnTo>
                  <a:lnTo>
                    <a:pt x="262585" y="185928"/>
                  </a:lnTo>
                  <a:lnTo>
                    <a:pt x="254533" y="185928"/>
                  </a:lnTo>
                  <a:lnTo>
                    <a:pt x="254533" y="222796"/>
                  </a:lnTo>
                  <a:lnTo>
                    <a:pt x="250393" y="242938"/>
                  </a:lnTo>
                  <a:lnTo>
                    <a:pt x="242163" y="296748"/>
                  </a:lnTo>
                  <a:lnTo>
                    <a:pt x="237832" y="337248"/>
                  </a:lnTo>
                  <a:lnTo>
                    <a:pt x="87706" y="337248"/>
                  </a:lnTo>
                  <a:lnTo>
                    <a:pt x="103136" y="285584"/>
                  </a:lnTo>
                  <a:lnTo>
                    <a:pt x="122847" y="237667"/>
                  </a:lnTo>
                  <a:lnTo>
                    <a:pt x="130873" y="222796"/>
                  </a:lnTo>
                  <a:lnTo>
                    <a:pt x="254533" y="222796"/>
                  </a:lnTo>
                  <a:lnTo>
                    <a:pt x="254533" y="185928"/>
                  </a:lnTo>
                  <a:lnTo>
                    <a:pt x="151980" y="185928"/>
                  </a:lnTo>
                  <a:lnTo>
                    <a:pt x="173634" y="154635"/>
                  </a:lnTo>
                  <a:lnTo>
                    <a:pt x="203936" y="120332"/>
                  </a:lnTo>
                  <a:lnTo>
                    <a:pt x="236994" y="91351"/>
                  </a:lnTo>
                  <a:lnTo>
                    <a:pt x="272453" y="68122"/>
                  </a:lnTo>
                  <a:lnTo>
                    <a:pt x="309905" y="51041"/>
                  </a:lnTo>
                  <a:lnTo>
                    <a:pt x="317093" y="49098"/>
                  </a:lnTo>
                  <a:lnTo>
                    <a:pt x="317093" y="10858"/>
                  </a:lnTo>
                  <a:lnTo>
                    <a:pt x="251637" y="37058"/>
                  </a:lnTo>
                  <a:lnTo>
                    <a:pt x="209778" y="65392"/>
                  </a:lnTo>
                  <a:lnTo>
                    <a:pt x="170586" y="101396"/>
                  </a:lnTo>
                  <a:lnTo>
                    <a:pt x="142049" y="135013"/>
                  </a:lnTo>
                  <a:lnTo>
                    <a:pt x="116357" y="172491"/>
                  </a:lnTo>
                  <a:lnTo>
                    <a:pt x="108927" y="185928"/>
                  </a:lnTo>
                  <a:lnTo>
                    <a:pt x="18440" y="185928"/>
                  </a:lnTo>
                  <a:lnTo>
                    <a:pt x="11264" y="187375"/>
                  </a:lnTo>
                  <a:lnTo>
                    <a:pt x="5397" y="191325"/>
                  </a:lnTo>
                  <a:lnTo>
                    <a:pt x="1447" y="197180"/>
                  </a:lnTo>
                  <a:lnTo>
                    <a:pt x="0" y="204355"/>
                  </a:lnTo>
                  <a:lnTo>
                    <a:pt x="1447" y="211531"/>
                  </a:lnTo>
                  <a:lnTo>
                    <a:pt x="5397" y="217385"/>
                  </a:lnTo>
                  <a:lnTo>
                    <a:pt x="11252" y="221348"/>
                  </a:lnTo>
                  <a:lnTo>
                    <a:pt x="18440" y="222796"/>
                  </a:lnTo>
                  <a:lnTo>
                    <a:pt x="89598" y="222796"/>
                  </a:lnTo>
                  <a:lnTo>
                    <a:pt x="74422" y="257238"/>
                  </a:lnTo>
                  <a:lnTo>
                    <a:pt x="58635" y="303580"/>
                  </a:lnTo>
                  <a:lnTo>
                    <a:pt x="46596" y="351967"/>
                  </a:lnTo>
                  <a:lnTo>
                    <a:pt x="45478" y="357403"/>
                  </a:lnTo>
                  <a:lnTo>
                    <a:pt x="46863" y="363029"/>
                  </a:lnTo>
                  <a:lnTo>
                    <a:pt x="53848" y="371627"/>
                  </a:lnTo>
                  <a:lnTo>
                    <a:pt x="59118" y="374116"/>
                  </a:lnTo>
                  <a:lnTo>
                    <a:pt x="249237" y="374116"/>
                  </a:lnTo>
                  <a:lnTo>
                    <a:pt x="524205" y="374116"/>
                  </a:lnTo>
                  <a:lnTo>
                    <a:pt x="713955" y="374116"/>
                  </a:lnTo>
                  <a:lnTo>
                    <a:pt x="721144" y="372668"/>
                  </a:lnTo>
                  <a:lnTo>
                    <a:pt x="727011" y="368719"/>
                  </a:lnTo>
                  <a:lnTo>
                    <a:pt x="730961" y="362864"/>
                  </a:lnTo>
                  <a:lnTo>
                    <a:pt x="732396" y="355676"/>
                  </a:lnTo>
                  <a:lnTo>
                    <a:pt x="732396" y="353936"/>
                  </a:lnTo>
                  <a:lnTo>
                    <a:pt x="732167" y="352234"/>
                  </a:lnTo>
                  <a:lnTo>
                    <a:pt x="731710" y="350647"/>
                  </a:lnTo>
                  <a:lnTo>
                    <a:pt x="728345" y="337248"/>
                  </a:lnTo>
                  <a:lnTo>
                    <a:pt x="719620" y="302514"/>
                  </a:lnTo>
                  <a:lnTo>
                    <a:pt x="703821" y="256425"/>
                  </a:lnTo>
                  <a:lnTo>
                    <a:pt x="690867" y="227139"/>
                  </a:lnTo>
                  <a:lnTo>
                    <a:pt x="690867" y="337248"/>
                  </a:lnTo>
                  <a:lnTo>
                    <a:pt x="540766" y="337248"/>
                  </a:lnTo>
                  <a:lnTo>
                    <a:pt x="536295" y="295719"/>
                  </a:lnTo>
                  <a:lnTo>
                    <a:pt x="528066" y="242214"/>
                  </a:lnTo>
                  <a:lnTo>
                    <a:pt x="524052" y="222796"/>
                  </a:lnTo>
                  <a:lnTo>
                    <a:pt x="647700" y="222796"/>
                  </a:lnTo>
                  <a:lnTo>
                    <a:pt x="655726" y="237667"/>
                  </a:lnTo>
                  <a:lnTo>
                    <a:pt x="675436" y="285584"/>
                  </a:lnTo>
                  <a:lnTo>
                    <a:pt x="690867" y="337248"/>
                  </a:lnTo>
                  <a:lnTo>
                    <a:pt x="690867" y="227139"/>
                  </a:lnTo>
                  <a:lnTo>
                    <a:pt x="688949" y="222796"/>
                  </a:lnTo>
                  <a:lnTo>
                    <a:pt x="745172" y="222796"/>
                  </a:lnTo>
                  <a:lnTo>
                    <a:pt x="752335" y="221348"/>
                  </a:lnTo>
                  <a:lnTo>
                    <a:pt x="758202" y="217385"/>
                  </a:lnTo>
                  <a:lnTo>
                    <a:pt x="762139" y="211531"/>
                  </a:lnTo>
                  <a:lnTo>
                    <a:pt x="763587" y="204355"/>
                  </a:lnTo>
                  <a:close/>
                </a:path>
                <a:path w="765810" h="962660">
                  <a:moveTo>
                    <a:pt x="765302" y="758075"/>
                  </a:moveTo>
                  <a:lnTo>
                    <a:pt x="763841" y="750900"/>
                  </a:lnTo>
                  <a:lnTo>
                    <a:pt x="759891" y="745032"/>
                  </a:lnTo>
                  <a:lnTo>
                    <a:pt x="754037" y="741083"/>
                  </a:lnTo>
                  <a:lnTo>
                    <a:pt x="746861" y="739635"/>
                  </a:lnTo>
                  <a:lnTo>
                    <a:pt x="688987" y="739635"/>
                  </a:lnTo>
                  <a:lnTo>
                    <a:pt x="704151" y="705243"/>
                  </a:lnTo>
                  <a:lnTo>
                    <a:pt x="719950" y="658901"/>
                  </a:lnTo>
                  <a:lnTo>
                    <a:pt x="728319" y="625259"/>
                  </a:lnTo>
                  <a:lnTo>
                    <a:pt x="731989" y="610527"/>
                  </a:lnTo>
                  <a:lnTo>
                    <a:pt x="733082" y="605104"/>
                  </a:lnTo>
                  <a:lnTo>
                    <a:pt x="731710" y="599452"/>
                  </a:lnTo>
                  <a:lnTo>
                    <a:pt x="724700" y="590867"/>
                  </a:lnTo>
                  <a:lnTo>
                    <a:pt x="719455" y="588391"/>
                  </a:lnTo>
                  <a:lnTo>
                    <a:pt x="690867" y="588391"/>
                  </a:lnTo>
                  <a:lnTo>
                    <a:pt x="690867" y="625259"/>
                  </a:lnTo>
                  <a:lnTo>
                    <a:pt x="675436" y="676910"/>
                  </a:lnTo>
                  <a:lnTo>
                    <a:pt x="655713" y="724814"/>
                  </a:lnTo>
                  <a:lnTo>
                    <a:pt x="647712" y="739635"/>
                  </a:lnTo>
                  <a:lnTo>
                    <a:pt x="626605" y="739635"/>
                  </a:lnTo>
                  <a:lnTo>
                    <a:pt x="626605" y="776503"/>
                  </a:lnTo>
                  <a:lnTo>
                    <a:pt x="574649" y="842137"/>
                  </a:lnTo>
                  <a:lnTo>
                    <a:pt x="541578" y="871093"/>
                  </a:lnTo>
                  <a:lnTo>
                    <a:pt x="506133" y="894321"/>
                  </a:lnTo>
                  <a:lnTo>
                    <a:pt x="468693" y="911402"/>
                  </a:lnTo>
                  <a:lnTo>
                    <a:pt x="461492" y="913358"/>
                  </a:lnTo>
                  <a:lnTo>
                    <a:pt x="464858" y="909294"/>
                  </a:lnTo>
                  <a:lnTo>
                    <a:pt x="491705" y="855103"/>
                  </a:lnTo>
                  <a:lnTo>
                    <a:pt x="505726" y="814666"/>
                  </a:lnTo>
                  <a:lnTo>
                    <a:pt x="515975" y="776503"/>
                  </a:lnTo>
                  <a:lnTo>
                    <a:pt x="626605" y="776503"/>
                  </a:lnTo>
                  <a:lnTo>
                    <a:pt x="626605" y="739635"/>
                  </a:lnTo>
                  <a:lnTo>
                    <a:pt x="524014" y="739635"/>
                  </a:lnTo>
                  <a:lnTo>
                    <a:pt x="528154" y="719543"/>
                  </a:lnTo>
                  <a:lnTo>
                    <a:pt x="536397" y="665746"/>
                  </a:lnTo>
                  <a:lnTo>
                    <a:pt x="540715" y="625259"/>
                  </a:lnTo>
                  <a:lnTo>
                    <a:pt x="690867" y="625259"/>
                  </a:lnTo>
                  <a:lnTo>
                    <a:pt x="690867" y="588391"/>
                  </a:lnTo>
                  <a:lnTo>
                    <a:pt x="503936" y="588391"/>
                  </a:lnTo>
                  <a:lnTo>
                    <a:pt x="503936" y="625259"/>
                  </a:lnTo>
                  <a:lnTo>
                    <a:pt x="496062" y="687387"/>
                  </a:lnTo>
                  <a:lnTo>
                    <a:pt x="486498" y="739635"/>
                  </a:lnTo>
                  <a:lnTo>
                    <a:pt x="477621" y="739635"/>
                  </a:lnTo>
                  <a:lnTo>
                    <a:pt x="477621" y="776503"/>
                  </a:lnTo>
                  <a:lnTo>
                    <a:pt x="457441" y="841590"/>
                  </a:lnTo>
                  <a:lnTo>
                    <a:pt x="441058" y="877227"/>
                  </a:lnTo>
                  <a:lnTo>
                    <a:pt x="406412" y="919937"/>
                  </a:lnTo>
                  <a:lnTo>
                    <a:pt x="389318" y="925563"/>
                  </a:lnTo>
                  <a:lnTo>
                    <a:pt x="372224" y="919937"/>
                  </a:lnTo>
                  <a:lnTo>
                    <a:pt x="354761" y="903579"/>
                  </a:lnTo>
                  <a:lnTo>
                    <a:pt x="337540" y="877227"/>
                  </a:lnTo>
                  <a:lnTo>
                    <a:pt x="321157" y="841590"/>
                  </a:lnTo>
                  <a:lnTo>
                    <a:pt x="317106" y="829602"/>
                  </a:lnTo>
                  <a:lnTo>
                    <a:pt x="317106" y="913358"/>
                  </a:lnTo>
                  <a:lnTo>
                    <a:pt x="272453" y="894321"/>
                  </a:lnTo>
                  <a:lnTo>
                    <a:pt x="237007" y="871093"/>
                  </a:lnTo>
                  <a:lnTo>
                    <a:pt x="203936" y="842137"/>
                  </a:lnTo>
                  <a:lnTo>
                    <a:pt x="173634" y="807834"/>
                  </a:lnTo>
                  <a:lnTo>
                    <a:pt x="151955" y="776503"/>
                  </a:lnTo>
                  <a:lnTo>
                    <a:pt x="262572" y="776503"/>
                  </a:lnTo>
                  <a:lnTo>
                    <a:pt x="272834" y="814654"/>
                  </a:lnTo>
                  <a:lnTo>
                    <a:pt x="286854" y="855103"/>
                  </a:lnTo>
                  <a:lnTo>
                    <a:pt x="313753" y="909294"/>
                  </a:lnTo>
                  <a:lnTo>
                    <a:pt x="317106" y="913358"/>
                  </a:lnTo>
                  <a:lnTo>
                    <a:pt x="317106" y="829602"/>
                  </a:lnTo>
                  <a:lnTo>
                    <a:pt x="306006" y="796721"/>
                  </a:lnTo>
                  <a:lnTo>
                    <a:pt x="300939" y="776503"/>
                  </a:lnTo>
                  <a:lnTo>
                    <a:pt x="477621" y="776503"/>
                  </a:lnTo>
                  <a:lnTo>
                    <a:pt x="477621" y="739635"/>
                  </a:lnTo>
                  <a:lnTo>
                    <a:pt x="292061" y="739635"/>
                  </a:lnTo>
                  <a:lnTo>
                    <a:pt x="282498" y="687387"/>
                  </a:lnTo>
                  <a:lnTo>
                    <a:pt x="274624" y="625259"/>
                  </a:lnTo>
                  <a:lnTo>
                    <a:pt x="503936" y="625259"/>
                  </a:lnTo>
                  <a:lnTo>
                    <a:pt x="503936" y="588391"/>
                  </a:lnTo>
                  <a:lnTo>
                    <a:pt x="254533" y="588391"/>
                  </a:lnTo>
                  <a:lnTo>
                    <a:pt x="254533" y="739635"/>
                  </a:lnTo>
                  <a:lnTo>
                    <a:pt x="130848" y="739635"/>
                  </a:lnTo>
                  <a:lnTo>
                    <a:pt x="122847" y="724814"/>
                  </a:lnTo>
                  <a:lnTo>
                    <a:pt x="103136" y="676910"/>
                  </a:lnTo>
                  <a:lnTo>
                    <a:pt x="87706" y="625259"/>
                  </a:lnTo>
                  <a:lnTo>
                    <a:pt x="237820" y="625259"/>
                  </a:lnTo>
                  <a:lnTo>
                    <a:pt x="242150" y="665734"/>
                  </a:lnTo>
                  <a:lnTo>
                    <a:pt x="250393" y="719518"/>
                  </a:lnTo>
                  <a:lnTo>
                    <a:pt x="254533" y="739635"/>
                  </a:lnTo>
                  <a:lnTo>
                    <a:pt x="254533" y="588391"/>
                  </a:lnTo>
                  <a:lnTo>
                    <a:pt x="59131" y="588391"/>
                  </a:lnTo>
                  <a:lnTo>
                    <a:pt x="53848" y="590867"/>
                  </a:lnTo>
                  <a:lnTo>
                    <a:pt x="50380" y="595172"/>
                  </a:lnTo>
                  <a:lnTo>
                    <a:pt x="46850" y="599452"/>
                  </a:lnTo>
                  <a:lnTo>
                    <a:pt x="45478" y="605091"/>
                  </a:lnTo>
                  <a:lnTo>
                    <a:pt x="46596" y="610527"/>
                  </a:lnTo>
                  <a:lnTo>
                    <a:pt x="58635" y="658901"/>
                  </a:lnTo>
                  <a:lnTo>
                    <a:pt x="74422" y="705231"/>
                  </a:lnTo>
                  <a:lnTo>
                    <a:pt x="89573" y="739635"/>
                  </a:lnTo>
                  <a:lnTo>
                    <a:pt x="36855" y="739635"/>
                  </a:lnTo>
                  <a:lnTo>
                    <a:pt x="29679" y="741083"/>
                  </a:lnTo>
                  <a:lnTo>
                    <a:pt x="23825" y="745032"/>
                  </a:lnTo>
                  <a:lnTo>
                    <a:pt x="19875" y="750900"/>
                  </a:lnTo>
                  <a:lnTo>
                    <a:pt x="18427" y="758075"/>
                  </a:lnTo>
                  <a:lnTo>
                    <a:pt x="19875" y="765251"/>
                  </a:lnTo>
                  <a:lnTo>
                    <a:pt x="23825" y="771105"/>
                  </a:lnTo>
                  <a:lnTo>
                    <a:pt x="29679" y="775055"/>
                  </a:lnTo>
                  <a:lnTo>
                    <a:pt x="36855" y="776503"/>
                  </a:lnTo>
                  <a:lnTo>
                    <a:pt x="108915" y="776503"/>
                  </a:lnTo>
                  <a:lnTo>
                    <a:pt x="116357" y="789952"/>
                  </a:lnTo>
                  <a:lnTo>
                    <a:pt x="142049" y="827417"/>
                  </a:lnTo>
                  <a:lnTo>
                    <a:pt x="170586" y="861034"/>
                  </a:lnTo>
                  <a:lnTo>
                    <a:pt x="209778" y="897051"/>
                  </a:lnTo>
                  <a:lnTo>
                    <a:pt x="251637" y="925372"/>
                  </a:lnTo>
                  <a:lnTo>
                    <a:pt x="295783" y="945832"/>
                  </a:lnTo>
                  <a:lnTo>
                    <a:pt x="341795" y="958240"/>
                  </a:lnTo>
                  <a:lnTo>
                    <a:pt x="389318" y="962418"/>
                  </a:lnTo>
                  <a:lnTo>
                    <a:pt x="436803" y="958240"/>
                  </a:lnTo>
                  <a:lnTo>
                    <a:pt x="482815" y="945832"/>
                  </a:lnTo>
                  <a:lnTo>
                    <a:pt x="526554" y="925563"/>
                  </a:lnTo>
                  <a:lnTo>
                    <a:pt x="568807" y="897051"/>
                  </a:lnTo>
                  <a:lnTo>
                    <a:pt x="607999" y="861034"/>
                  </a:lnTo>
                  <a:lnTo>
                    <a:pt x="636536" y="827430"/>
                  </a:lnTo>
                  <a:lnTo>
                    <a:pt x="662216" y="789952"/>
                  </a:lnTo>
                  <a:lnTo>
                    <a:pt x="669645" y="776503"/>
                  </a:lnTo>
                  <a:lnTo>
                    <a:pt x="746874" y="776503"/>
                  </a:lnTo>
                  <a:lnTo>
                    <a:pt x="754037" y="775055"/>
                  </a:lnTo>
                  <a:lnTo>
                    <a:pt x="759904" y="771105"/>
                  </a:lnTo>
                  <a:lnTo>
                    <a:pt x="763854" y="765251"/>
                  </a:lnTo>
                  <a:lnTo>
                    <a:pt x="765302" y="758075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032" y="1944916"/>
              <a:ext cx="490676" cy="960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9211" y="1514499"/>
              <a:ext cx="962660" cy="962660"/>
            </a:xfrm>
            <a:custGeom>
              <a:avLst/>
              <a:gdLst/>
              <a:ahLst/>
              <a:cxnLst/>
              <a:rect l="l" t="t" r="r" b="b"/>
              <a:pathLst>
                <a:path w="962660" h="962660">
                  <a:moveTo>
                    <a:pt x="872261" y="512749"/>
                  </a:moveTo>
                  <a:lnTo>
                    <a:pt x="870813" y="505574"/>
                  </a:lnTo>
                  <a:lnTo>
                    <a:pt x="866863" y="499719"/>
                  </a:lnTo>
                  <a:lnTo>
                    <a:pt x="860996" y="495769"/>
                  </a:lnTo>
                  <a:lnTo>
                    <a:pt x="853821" y="494322"/>
                  </a:lnTo>
                  <a:lnTo>
                    <a:pt x="614184" y="494322"/>
                  </a:lnTo>
                  <a:lnTo>
                    <a:pt x="607021" y="495769"/>
                  </a:lnTo>
                  <a:lnTo>
                    <a:pt x="601154" y="499719"/>
                  </a:lnTo>
                  <a:lnTo>
                    <a:pt x="597204" y="505574"/>
                  </a:lnTo>
                  <a:lnTo>
                    <a:pt x="595757" y="512749"/>
                  </a:lnTo>
                  <a:lnTo>
                    <a:pt x="597204" y="519925"/>
                  </a:lnTo>
                  <a:lnTo>
                    <a:pt x="601154" y="525780"/>
                  </a:lnTo>
                  <a:lnTo>
                    <a:pt x="607009" y="529729"/>
                  </a:lnTo>
                  <a:lnTo>
                    <a:pt x="614184" y="531177"/>
                  </a:lnTo>
                  <a:lnTo>
                    <a:pt x="853821" y="531177"/>
                  </a:lnTo>
                  <a:lnTo>
                    <a:pt x="860996" y="529729"/>
                  </a:lnTo>
                  <a:lnTo>
                    <a:pt x="866851" y="525780"/>
                  </a:lnTo>
                  <a:lnTo>
                    <a:pt x="870813" y="519925"/>
                  </a:lnTo>
                  <a:lnTo>
                    <a:pt x="872261" y="512749"/>
                  </a:lnTo>
                  <a:close/>
                </a:path>
                <a:path w="962660" h="962660">
                  <a:moveTo>
                    <a:pt x="962418" y="481241"/>
                  </a:moveTo>
                  <a:lnTo>
                    <a:pt x="961301" y="448094"/>
                  </a:lnTo>
                  <a:lnTo>
                    <a:pt x="960158" y="436994"/>
                  </a:lnTo>
                  <a:lnTo>
                    <a:pt x="959916" y="432104"/>
                  </a:lnTo>
                  <a:lnTo>
                    <a:pt x="959154" y="427151"/>
                  </a:lnTo>
                  <a:lnTo>
                    <a:pt x="957935" y="415213"/>
                  </a:lnTo>
                  <a:lnTo>
                    <a:pt x="952347" y="382714"/>
                  </a:lnTo>
                  <a:lnTo>
                    <a:pt x="950239" y="374103"/>
                  </a:lnTo>
                  <a:lnTo>
                    <a:pt x="944537" y="350685"/>
                  </a:lnTo>
                  <a:lnTo>
                    <a:pt x="942314" y="342734"/>
                  </a:lnTo>
                  <a:lnTo>
                    <a:pt x="941755" y="342328"/>
                  </a:lnTo>
                  <a:lnTo>
                    <a:pt x="940727" y="338289"/>
                  </a:lnTo>
                  <a:lnTo>
                    <a:pt x="925512" y="296811"/>
                  </a:lnTo>
                  <a:lnTo>
                    <a:pt x="925512" y="481241"/>
                  </a:lnTo>
                  <a:lnTo>
                    <a:pt x="923112" y="525983"/>
                  </a:lnTo>
                  <a:lnTo>
                    <a:pt x="915708" y="573659"/>
                  </a:lnTo>
                  <a:lnTo>
                    <a:pt x="911961" y="588378"/>
                  </a:lnTo>
                  <a:lnTo>
                    <a:pt x="901357" y="588378"/>
                  </a:lnTo>
                  <a:lnTo>
                    <a:pt x="901357" y="625246"/>
                  </a:lnTo>
                  <a:lnTo>
                    <a:pt x="885926" y="664578"/>
                  </a:lnTo>
                  <a:lnTo>
                    <a:pt x="864781" y="705319"/>
                  </a:lnTo>
                  <a:lnTo>
                    <a:pt x="839698" y="743470"/>
                  </a:lnTo>
                  <a:lnTo>
                    <a:pt x="810933" y="778764"/>
                  </a:lnTo>
                  <a:lnTo>
                    <a:pt x="778764" y="810933"/>
                  </a:lnTo>
                  <a:lnTo>
                    <a:pt x="743458" y="839711"/>
                  </a:lnTo>
                  <a:lnTo>
                    <a:pt x="705307" y="864793"/>
                  </a:lnTo>
                  <a:lnTo>
                    <a:pt x="664565" y="885939"/>
                  </a:lnTo>
                  <a:lnTo>
                    <a:pt x="621512" y="902855"/>
                  </a:lnTo>
                  <a:lnTo>
                    <a:pt x="576427" y="915276"/>
                  </a:lnTo>
                  <a:lnTo>
                    <a:pt x="529577" y="922934"/>
                  </a:lnTo>
                  <a:lnTo>
                    <a:pt x="481241" y="925550"/>
                  </a:lnTo>
                  <a:lnTo>
                    <a:pt x="432879" y="922934"/>
                  </a:lnTo>
                  <a:lnTo>
                    <a:pt x="386029" y="915276"/>
                  </a:lnTo>
                  <a:lnTo>
                    <a:pt x="340931" y="902855"/>
                  </a:lnTo>
                  <a:lnTo>
                    <a:pt x="297878" y="885939"/>
                  </a:lnTo>
                  <a:lnTo>
                    <a:pt x="257124" y="864793"/>
                  </a:lnTo>
                  <a:lnTo>
                    <a:pt x="218973" y="839711"/>
                  </a:lnTo>
                  <a:lnTo>
                    <a:pt x="183667" y="810933"/>
                  </a:lnTo>
                  <a:lnTo>
                    <a:pt x="151498" y="778764"/>
                  </a:lnTo>
                  <a:lnTo>
                    <a:pt x="122720" y="743470"/>
                  </a:lnTo>
                  <a:lnTo>
                    <a:pt x="97624" y="705319"/>
                  </a:lnTo>
                  <a:lnTo>
                    <a:pt x="76492" y="664578"/>
                  </a:lnTo>
                  <a:lnTo>
                    <a:pt x="61023" y="625246"/>
                  </a:lnTo>
                  <a:lnTo>
                    <a:pt x="901357" y="625246"/>
                  </a:lnTo>
                  <a:lnTo>
                    <a:pt x="901357" y="588378"/>
                  </a:lnTo>
                  <a:lnTo>
                    <a:pt x="50419" y="588378"/>
                  </a:lnTo>
                  <a:lnTo>
                    <a:pt x="47726" y="578599"/>
                  </a:lnTo>
                  <a:lnTo>
                    <a:pt x="46824" y="574509"/>
                  </a:lnTo>
                  <a:lnTo>
                    <a:pt x="39827" y="531761"/>
                  </a:lnTo>
                  <a:lnTo>
                    <a:pt x="39408" y="528281"/>
                  </a:lnTo>
                  <a:lnTo>
                    <a:pt x="37490" y="492569"/>
                  </a:lnTo>
                  <a:lnTo>
                    <a:pt x="37490" y="469925"/>
                  </a:lnTo>
                  <a:lnTo>
                    <a:pt x="39814" y="430847"/>
                  </a:lnTo>
                  <a:lnTo>
                    <a:pt x="46824" y="387921"/>
                  </a:lnTo>
                  <a:lnTo>
                    <a:pt x="50419" y="374103"/>
                  </a:lnTo>
                  <a:lnTo>
                    <a:pt x="911974" y="374103"/>
                  </a:lnTo>
                  <a:lnTo>
                    <a:pt x="922629" y="431126"/>
                  </a:lnTo>
                  <a:lnTo>
                    <a:pt x="925512" y="481241"/>
                  </a:lnTo>
                  <a:lnTo>
                    <a:pt x="925512" y="296811"/>
                  </a:lnTo>
                  <a:lnTo>
                    <a:pt x="924521" y="294106"/>
                  </a:lnTo>
                  <a:lnTo>
                    <a:pt x="904240" y="252044"/>
                  </a:lnTo>
                  <a:lnTo>
                    <a:pt x="901382" y="247345"/>
                  </a:lnTo>
                  <a:lnTo>
                    <a:pt x="901382" y="337235"/>
                  </a:lnTo>
                  <a:lnTo>
                    <a:pt x="61010" y="337235"/>
                  </a:lnTo>
                  <a:lnTo>
                    <a:pt x="76492" y="297878"/>
                  </a:lnTo>
                  <a:lnTo>
                    <a:pt x="97624" y="257136"/>
                  </a:lnTo>
                  <a:lnTo>
                    <a:pt x="122720" y="218973"/>
                  </a:lnTo>
                  <a:lnTo>
                    <a:pt x="151498" y="183667"/>
                  </a:lnTo>
                  <a:lnTo>
                    <a:pt x="183667" y="151498"/>
                  </a:lnTo>
                  <a:lnTo>
                    <a:pt x="218973" y="122720"/>
                  </a:lnTo>
                  <a:lnTo>
                    <a:pt x="257124" y="97624"/>
                  </a:lnTo>
                  <a:lnTo>
                    <a:pt x="297878" y="76479"/>
                  </a:lnTo>
                  <a:lnTo>
                    <a:pt x="340931" y="59563"/>
                  </a:lnTo>
                  <a:lnTo>
                    <a:pt x="386029" y="47142"/>
                  </a:lnTo>
                  <a:lnTo>
                    <a:pt x="432879" y="39484"/>
                  </a:lnTo>
                  <a:lnTo>
                    <a:pt x="481241" y="36868"/>
                  </a:lnTo>
                  <a:lnTo>
                    <a:pt x="529577" y="39484"/>
                  </a:lnTo>
                  <a:lnTo>
                    <a:pt x="576427" y="47142"/>
                  </a:lnTo>
                  <a:lnTo>
                    <a:pt x="621512" y="59563"/>
                  </a:lnTo>
                  <a:lnTo>
                    <a:pt x="664565" y="76479"/>
                  </a:lnTo>
                  <a:lnTo>
                    <a:pt x="705307" y="97624"/>
                  </a:lnTo>
                  <a:lnTo>
                    <a:pt x="743458" y="122720"/>
                  </a:lnTo>
                  <a:lnTo>
                    <a:pt x="778764" y="151498"/>
                  </a:lnTo>
                  <a:lnTo>
                    <a:pt x="810933" y="183667"/>
                  </a:lnTo>
                  <a:lnTo>
                    <a:pt x="839698" y="218973"/>
                  </a:lnTo>
                  <a:lnTo>
                    <a:pt x="864781" y="257136"/>
                  </a:lnTo>
                  <a:lnTo>
                    <a:pt x="885926" y="297878"/>
                  </a:lnTo>
                  <a:lnTo>
                    <a:pt x="901382" y="337235"/>
                  </a:lnTo>
                  <a:lnTo>
                    <a:pt x="901382" y="247345"/>
                  </a:lnTo>
                  <a:lnTo>
                    <a:pt x="880110" y="212356"/>
                  </a:lnTo>
                  <a:lnTo>
                    <a:pt x="852385" y="175310"/>
                  </a:lnTo>
                  <a:lnTo>
                    <a:pt x="821309" y="141109"/>
                  </a:lnTo>
                  <a:lnTo>
                    <a:pt x="787120" y="110032"/>
                  </a:lnTo>
                  <a:lnTo>
                    <a:pt x="750062" y="82296"/>
                  </a:lnTo>
                  <a:lnTo>
                    <a:pt x="710387" y="58166"/>
                  </a:lnTo>
                  <a:lnTo>
                    <a:pt x="668337" y="37884"/>
                  </a:lnTo>
                  <a:lnTo>
                    <a:pt x="624154" y="21678"/>
                  </a:lnTo>
                  <a:lnTo>
                    <a:pt x="578078" y="9791"/>
                  </a:lnTo>
                  <a:lnTo>
                    <a:pt x="530364" y="2489"/>
                  </a:lnTo>
                  <a:lnTo>
                    <a:pt x="481241" y="0"/>
                  </a:lnTo>
                  <a:lnTo>
                    <a:pt x="432104" y="2489"/>
                  </a:lnTo>
                  <a:lnTo>
                    <a:pt x="384365" y="9791"/>
                  </a:lnTo>
                  <a:lnTo>
                    <a:pt x="338289" y="21678"/>
                  </a:lnTo>
                  <a:lnTo>
                    <a:pt x="294093" y="37884"/>
                  </a:lnTo>
                  <a:lnTo>
                    <a:pt x="252044" y="58166"/>
                  </a:lnTo>
                  <a:lnTo>
                    <a:pt x="212356" y="82296"/>
                  </a:lnTo>
                  <a:lnTo>
                    <a:pt x="175298" y="110032"/>
                  </a:lnTo>
                  <a:lnTo>
                    <a:pt x="141109" y="141109"/>
                  </a:lnTo>
                  <a:lnTo>
                    <a:pt x="110032" y="175310"/>
                  </a:lnTo>
                  <a:lnTo>
                    <a:pt x="82308" y="212356"/>
                  </a:lnTo>
                  <a:lnTo>
                    <a:pt x="58166" y="252044"/>
                  </a:lnTo>
                  <a:lnTo>
                    <a:pt x="37884" y="294106"/>
                  </a:lnTo>
                  <a:lnTo>
                    <a:pt x="21678" y="338289"/>
                  </a:lnTo>
                  <a:lnTo>
                    <a:pt x="20612" y="342430"/>
                  </a:lnTo>
                  <a:lnTo>
                    <a:pt x="20218" y="342722"/>
                  </a:lnTo>
                  <a:lnTo>
                    <a:pt x="17983" y="350672"/>
                  </a:lnTo>
                  <a:lnTo>
                    <a:pt x="11353" y="377012"/>
                  </a:lnTo>
                  <a:lnTo>
                    <a:pt x="10337" y="382308"/>
                  </a:lnTo>
                  <a:lnTo>
                    <a:pt x="9804" y="384378"/>
                  </a:lnTo>
                  <a:lnTo>
                    <a:pt x="9245" y="387946"/>
                  </a:lnTo>
                  <a:lnTo>
                    <a:pt x="6235" y="403707"/>
                  </a:lnTo>
                  <a:lnTo>
                    <a:pt x="2628" y="430669"/>
                  </a:lnTo>
                  <a:lnTo>
                    <a:pt x="2540" y="431711"/>
                  </a:lnTo>
                  <a:lnTo>
                    <a:pt x="2489" y="432104"/>
                  </a:lnTo>
                  <a:lnTo>
                    <a:pt x="2425" y="433324"/>
                  </a:lnTo>
                  <a:lnTo>
                    <a:pt x="546" y="458101"/>
                  </a:lnTo>
                  <a:lnTo>
                    <a:pt x="546" y="470471"/>
                  </a:lnTo>
                  <a:lnTo>
                    <a:pt x="0" y="481241"/>
                  </a:lnTo>
                  <a:lnTo>
                    <a:pt x="546" y="492417"/>
                  </a:lnTo>
                  <a:lnTo>
                    <a:pt x="546" y="504367"/>
                  </a:lnTo>
                  <a:lnTo>
                    <a:pt x="2184" y="525919"/>
                  </a:lnTo>
                  <a:lnTo>
                    <a:pt x="2336" y="529031"/>
                  </a:lnTo>
                  <a:lnTo>
                    <a:pt x="2501" y="530212"/>
                  </a:lnTo>
                  <a:lnTo>
                    <a:pt x="2628" y="531761"/>
                  </a:lnTo>
                  <a:lnTo>
                    <a:pt x="6223" y="558711"/>
                  </a:lnTo>
                  <a:lnTo>
                    <a:pt x="8369" y="569937"/>
                  </a:lnTo>
                  <a:lnTo>
                    <a:pt x="9245" y="575843"/>
                  </a:lnTo>
                  <a:lnTo>
                    <a:pt x="10350" y="580313"/>
                  </a:lnTo>
                  <a:lnTo>
                    <a:pt x="11341" y="585419"/>
                  </a:lnTo>
                  <a:lnTo>
                    <a:pt x="17957" y="611771"/>
                  </a:lnTo>
                  <a:lnTo>
                    <a:pt x="20193" y="619734"/>
                  </a:lnTo>
                  <a:lnTo>
                    <a:pt x="20637" y="621423"/>
                  </a:lnTo>
                  <a:lnTo>
                    <a:pt x="36398" y="665480"/>
                  </a:lnTo>
                  <a:lnTo>
                    <a:pt x="56413" y="707783"/>
                  </a:lnTo>
                  <a:lnTo>
                    <a:pt x="80594" y="748055"/>
                  </a:lnTo>
                  <a:lnTo>
                    <a:pt x="108813" y="786041"/>
                  </a:lnTo>
                  <a:lnTo>
                    <a:pt x="140957" y="821486"/>
                  </a:lnTo>
                  <a:lnTo>
                    <a:pt x="176403" y="853630"/>
                  </a:lnTo>
                  <a:lnTo>
                    <a:pt x="214401" y="881837"/>
                  </a:lnTo>
                  <a:lnTo>
                    <a:pt x="254673" y="906005"/>
                  </a:lnTo>
                  <a:lnTo>
                    <a:pt x="296976" y="926020"/>
                  </a:lnTo>
                  <a:lnTo>
                    <a:pt x="341045" y="941781"/>
                  </a:lnTo>
                  <a:lnTo>
                    <a:pt x="386626" y="953173"/>
                  </a:lnTo>
                  <a:lnTo>
                    <a:pt x="433438" y="960081"/>
                  </a:lnTo>
                  <a:lnTo>
                    <a:pt x="481241" y="962406"/>
                  </a:lnTo>
                  <a:lnTo>
                    <a:pt x="529031" y="960081"/>
                  </a:lnTo>
                  <a:lnTo>
                    <a:pt x="575843" y="953173"/>
                  </a:lnTo>
                  <a:lnTo>
                    <a:pt x="621411" y="941781"/>
                  </a:lnTo>
                  <a:lnTo>
                    <a:pt x="665480" y="926020"/>
                  </a:lnTo>
                  <a:lnTo>
                    <a:pt x="707783" y="906005"/>
                  </a:lnTo>
                  <a:lnTo>
                    <a:pt x="748055" y="881837"/>
                  </a:lnTo>
                  <a:lnTo>
                    <a:pt x="786053" y="853630"/>
                  </a:lnTo>
                  <a:lnTo>
                    <a:pt x="821486" y="821486"/>
                  </a:lnTo>
                  <a:lnTo>
                    <a:pt x="853630" y="786041"/>
                  </a:lnTo>
                  <a:lnTo>
                    <a:pt x="881837" y="748055"/>
                  </a:lnTo>
                  <a:lnTo>
                    <a:pt x="906005" y="707783"/>
                  </a:lnTo>
                  <a:lnTo>
                    <a:pt x="926020" y="665492"/>
                  </a:lnTo>
                  <a:lnTo>
                    <a:pt x="941730" y="621525"/>
                  </a:lnTo>
                  <a:lnTo>
                    <a:pt x="942149" y="619848"/>
                  </a:lnTo>
                  <a:lnTo>
                    <a:pt x="942276" y="619747"/>
                  </a:lnTo>
                  <a:lnTo>
                    <a:pt x="944537" y="611797"/>
                  </a:lnTo>
                  <a:lnTo>
                    <a:pt x="950226" y="588378"/>
                  </a:lnTo>
                  <a:lnTo>
                    <a:pt x="952347" y="579716"/>
                  </a:lnTo>
                  <a:lnTo>
                    <a:pt x="952677" y="577761"/>
                  </a:lnTo>
                  <a:lnTo>
                    <a:pt x="953160" y="575856"/>
                  </a:lnTo>
                  <a:lnTo>
                    <a:pt x="954062" y="569696"/>
                  </a:lnTo>
                  <a:lnTo>
                    <a:pt x="957935" y="547192"/>
                  </a:lnTo>
                  <a:lnTo>
                    <a:pt x="959167" y="535101"/>
                  </a:lnTo>
                  <a:lnTo>
                    <a:pt x="960069" y="529031"/>
                  </a:lnTo>
                  <a:lnTo>
                    <a:pt x="960310" y="523913"/>
                  </a:lnTo>
                  <a:lnTo>
                    <a:pt x="961301" y="514324"/>
                  </a:lnTo>
                  <a:lnTo>
                    <a:pt x="962418" y="481241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867" y="4144701"/>
              <a:ext cx="123825" cy="1238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867" y="4878126"/>
              <a:ext cx="123825" cy="1238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867" y="5611551"/>
              <a:ext cx="123825" cy="1238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867" y="6344976"/>
              <a:ext cx="123825" cy="12382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983211" y="1535053"/>
            <a:ext cx="199136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spc="130" dirty="0">
                <a:solidFill>
                  <a:srgbClr val="004FA2"/>
                </a:solidFill>
                <a:latin typeface="Tahoma"/>
                <a:cs typeface="Tahoma"/>
              </a:rPr>
              <a:t>A</a:t>
            </a:r>
            <a:r>
              <a:rPr sz="5500" b="1" spc="-170" dirty="0">
                <a:solidFill>
                  <a:srgbClr val="004FA2"/>
                </a:solidFill>
                <a:latin typeface="Tahoma"/>
                <a:cs typeface="Tahoma"/>
              </a:rPr>
              <a:t>D</a:t>
            </a:r>
            <a:r>
              <a:rPr sz="5500" b="1" spc="25" dirty="0">
                <a:solidFill>
                  <a:srgbClr val="004FA2"/>
                </a:solidFill>
                <a:latin typeface="Tahoma"/>
                <a:cs typeface="Tahoma"/>
              </a:rPr>
              <a:t>E</a:t>
            </a:r>
            <a:r>
              <a:rPr sz="5500" b="1" spc="-90" dirty="0">
                <a:solidFill>
                  <a:srgbClr val="004FA2"/>
                </a:solidFill>
                <a:latin typeface="Tahoma"/>
                <a:cs typeface="Tahoma"/>
              </a:rPr>
              <a:t>N</a:t>
            </a:r>
            <a:endParaRPr sz="55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24648" y="1643067"/>
            <a:ext cx="103587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480" dirty="0">
                <a:solidFill>
                  <a:srgbClr val="004FA2"/>
                </a:solidFill>
                <a:latin typeface="Verdana"/>
                <a:cs typeface="Verdana"/>
              </a:rPr>
              <a:t>[</a:t>
            </a:r>
            <a:r>
              <a:rPr sz="4200" spc="35" dirty="0">
                <a:solidFill>
                  <a:srgbClr val="004FA2"/>
                </a:solidFill>
                <a:latin typeface="Verdana"/>
                <a:cs typeface="Verdana"/>
              </a:rPr>
              <a:t>A</a:t>
            </a:r>
            <a:r>
              <a:rPr sz="4200" spc="-204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4200" spc="40" dirty="0">
                <a:solidFill>
                  <a:srgbClr val="004FA2"/>
                </a:solidFill>
                <a:latin typeface="Verdana"/>
                <a:cs typeface="Verdana"/>
              </a:rPr>
              <a:t>d</a:t>
            </a:r>
            <a:r>
              <a:rPr sz="4200" spc="135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4200" spc="-305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4200" spc="-105" dirty="0">
                <a:solidFill>
                  <a:srgbClr val="004FA2"/>
                </a:solidFill>
                <a:latin typeface="Verdana"/>
                <a:cs typeface="Verdana"/>
              </a:rPr>
              <a:t>à</a:t>
            </a:r>
            <a:r>
              <a:rPr sz="4200" spc="-305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4200" spc="5" dirty="0">
                <a:solidFill>
                  <a:srgbClr val="004FA2"/>
                </a:solidFill>
                <a:latin typeface="Verdana"/>
                <a:cs typeface="Verdana"/>
              </a:rPr>
              <a:t>l</a:t>
            </a:r>
            <a:r>
              <a:rPr sz="4200" spc="-105" dirty="0">
                <a:solidFill>
                  <a:srgbClr val="004FA2"/>
                </a:solidFill>
                <a:latin typeface="Verdana"/>
                <a:cs typeface="Verdana"/>
              </a:rPr>
              <a:t>a</a:t>
            </a:r>
            <a:r>
              <a:rPr sz="4200" spc="-305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4200" spc="-170" dirty="0">
                <a:solidFill>
                  <a:srgbClr val="004FA2"/>
                </a:solidFill>
                <a:latin typeface="Verdana"/>
                <a:cs typeface="Verdana"/>
              </a:rPr>
              <a:t>D</a:t>
            </a:r>
            <a:r>
              <a:rPr sz="4200" spc="-204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4200" spc="45" dirty="0">
                <a:solidFill>
                  <a:srgbClr val="004FA2"/>
                </a:solidFill>
                <a:latin typeface="Verdana"/>
                <a:cs typeface="Verdana"/>
              </a:rPr>
              <a:t>g</a:t>
            </a:r>
            <a:r>
              <a:rPr sz="4200" spc="-204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4200" spc="-145" dirty="0">
                <a:solidFill>
                  <a:srgbClr val="004FA2"/>
                </a:solidFill>
                <a:latin typeface="Verdana"/>
                <a:cs typeface="Verdana"/>
              </a:rPr>
              <a:t>t</a:t>
            </a:r>
            <a:r>
              <a:rPr sz="4200" spc="-110" dirty="0">
                <a:solidFill>
                  <a:srgbClr val="004FA2"/>
                </a:solidFill>
                <a:latin typeface="Verdana"/>
                <a:cs typeface="Verdana"/>
              </a:rPr>
              <a:t>a</a:t>
            </a:r>
            <a:r>
              <a:rPr sz="4200" spc="5" dirty="0">
                <a:solidFill>
                  <a:srgbClr val="004FA2"/>
                </a:solidFill>
                <a:latin typeface="Verdana"/>
                <a:cs typeface="Verdana"/>
              </a:rPr>
              <a:t>l</a:t>
            </a:r>
            <a:r>
              <a:rPr sz="4200" spc="-204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4200" spc="145" dirty="0">
                <a:solidFill>
                  <a:srgbClr val="004FA2"/>
                </a:solidFill>
                <a:latin typeface="Verdana"/>
                <a:cs typeface="Verdana"/>
              </a:rPr>
              <a:t>s</a:t>
            </a:r>
            <a:r>
              <a:rPr sz="4200" spc="-110" dirty="0">
                <a:solidFill>
                  <a:srgbClr val="004FA2"/>
                </a:solidFill>
                <a:latin typeface="Verdana"/>
                <a:cs typeface="Verdana"/>
              </a:rPr>
              <a:t>a</a:t>
            </a:r>
            <a:r>
              <a:rPr sz="4200" spc="-145" dirty="0">
                <a:solidFill>
                  <a:srgbClr val="004FA2"/>
                </a:solidFill>
                <a:latin typeface="Verdana"/>
                <a:cs typeface="Verdana"/>
              </a:rPr>
              <a:t>t</a:t>
            </a:r>
            <a:r>
              <a:rPr sz="4200" spc="-204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4200" spc="125" dirty="0">
                <a:solidFill>
                  <a:srgbClr val="004FA2"/>
                </a:solidFill>
                <a:latin typeface="Verdana"/>
                <a:cs typeface="Verdana"/>
              </a:rPr>
              <a:t>o</a:t>
            </a:r>
            <a:r>
              <a:rPr sz="4200" spc="-240" dirty="0">
                <a:solidFill>
                  <a:srgbClr val="004FA2"/>
                </a:solidFill>
                <a:latin typeface="Verdana"/>
                <a:cs typeface="Verdana"/>
              </a:rPr>
              <a:t>n</a:t>
            </a:r>
            <a:r>
              <a:rPr sz="4200" spc="-305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4200" spc="40" dirty="0">
                <a:solidFill>
                  <a:srgbClr val="004FA2"/>
                </a:solidFill>
                <a:latin typeface="Verdana"/>
                <a:cs typeface="Verdana"/>
              </a:rPr>
              <a:t>d</a:t>
            </a:r>
            <a:r>
              <a:rPr sz="4200" spc="130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4200" spc="150" dirty="0">
                <a:solidFill>
                  <a:srgbClr val="004FA2"/>
                </a:solidFill>
                <a:latin typeface="Verdana"/>
                <a:cs typeface="Verdana"/>
              </a:rPr>
              <a:t>s</a:t>
            </a:r>
            <a:r>
              <a:rPr sz="4200" spc="-305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4200" spc="-75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4200" spc="-95" dirty="0">
                <a:solidFill>
                  <a:srgbClr val="004FA2"/>
                </a:solidFill>
                <a:latin typeface="Verdana"/>
                <a:cs typeface="Verdana"/>
              </a:rPr>
              <a:t>N</a:t>
            </a:r>
            <a:r>
              <a:rPr sz="4200" spc="-145" dirty="0">
                <a:solidFill>
                  <a:srgbClr val="004FA2"/>
                </a:solidFill>
                <a:latin typeface="Verdana"/>
                <a:cs typeface="Verdana"/>
              </a:rPr>
              <a:t>t</a:t>
            </a:r>
            <a:r>
              <a:rPr sz="4200" spc="-275" dirty="0">
                <a:solidFill>
                  <a:srgbClr val="004FA2"/>
                </a:solidFill>
                <a:latin typeface="Verdana"/>
                <a:cs typeface="Verdana"/>
              </a:rPr>
              <a:t>r</a:t>
            </a:r>
            <a:r>
              <a:rPr sz="4200" spc="130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4200" spc="40" dirty="0">
                <a:solidFill>
                  <a:srgbClr val="004FA2"/>
                </a:solidFill>
                <a:latin typeface="Verdana"/>
                <a:cs typeface="Verdana"/>
              </a:rPr>
              <a:t>p</a:t>
            </a:r>
            <a:r>
              <a:rPr sz="4200" spc="-275" dirty="0">
                <a:solidFill>
                  <a:srgbClr val="004FA2"/>
                </a:solidFill>
                <a:latin typeface="Verdana"/>
                <a:cs typeface="Verdana"/>
              </a:rPr>
              <a:t>r</a:t>
            </a:r>
            <a:r>
              <a:rPr sz="4200" spc="-204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4200" spc="145" dirty="0">
                <a:solidFill>
                  <a:srgbClr val="004FA2"/>
                </a:solidFill>
                <a:latin typeface="Verdana"/>
                <a:cs typeface="Verdana"/>
              </a:rPr>
              <a:t>s</a:t>
            </a:r>
            <a:r>
              <a:rPr sz="4200" spc="130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4200" spc="145" dirty="0">
                <a:solidFill>
                  <a:srgbClr val="004FA2"/>
                </a:solidFill>
                <a:latin typeface="Verdana"/>
                <a:cs typeface="Verdana"/>
              </a:rPr>
              <a:t>s</a:t>
            </a:r>
            <a:r>
              <a:rPr sz="4200" spc="-475" dirty="0">
                <a:solidFill>
                  <a:srgbClr val="004FA2"/>
                </a:solidFill>
                <a:latin typeface="Verdana"/>
                <a:cs typeface="Verdana"/>
              </a:rPr>
              <a:t>]</a:t>
            </a:r>
            <a:endParaRPr sz="42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7330" y="2888978"/>
            <a:ext cx="15160625" cy="5190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algn="just">
              <a:lnSpc>
                <a:spcPct val="100000"/>
              </a:lnSpc>
              <a:spcBef>
                <a:spcPts val="100"/>
              </a:spcBef>
            </a:pPr>
            <a:r>
              <a:rPr sz="3000" spc="105" dirty="0">
                <a:solidFill>
                  <a:srgbClr val="004FA2"/>
                </a:solidFill>
                <a:latin typeface="Verdana"/>
                <a:cs typeface="Verdana"/>
              </a:rPr>
              <a:t>P</a:t>
            </a:r>
            <a:r>
              <a:rPr sz="3000" spc="90" dirty="0">
                <a:solidFill>
                  <a:srgbClr val="004FA2"/>
                </a:solidFill>
                <a:latin typeface="Verdana"/>
                <a:cs typeface="Verdana"/>
              </a:rPr>
              <a:t>o</a:t>
            </a:r>
            <a:r>
              <a:rPr sz="3000" spc="-170" dirty="0">
                <a:solidFill>
                  <a:srgbClr val="004FA2"/>
                </a:solidFill>
                <a:latin typeface="Verdana"/>
                <a:cs typeface="Verdana"/>
              </a:rPr>
              <a:t>u</a:t>
            </a:r>
            <a:r>
              <a:rPr sz="3000" spc="-195" dirty="0">
                <a:solidFill>
                  <a:srgbClr val="004FA2"/>
                </a:solidFill>
                <a:latin typeface="Verdana"/>
                <a:cs typeface="Verdana"/>
              </a:rPr>
              <a:t>r</a:t>
            </a:r>
            <a:r>
              <a:rPr sz="3000" spc="-220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3000" spc="20" dirty="0">
                <a:solidFill>
                  <a:srgbClr val="004FA2"/>
                </a:solidFill>
                <a:latin typeface="Verdana"/>
                <a:cs typeface="Verdana"/>
              </a:rPr>
              <a:t>q</a:t>
            </a:r>
            <a:r>
              <a:rPr sz="3000" spc="-170" dirty="0">
                <a:solidFill>
                  <a:srgbClr val="004FA2"/>
                </a:solidFill>
                <a:latin typeface="Verdana"/>
                <a:cs typeface="Verdana"/>
              </a:rPr>
              <a:t>u</a:t>
            </a:r>
            <a:r>
              <a:rPr sz="3000" spc="90" dirty="0">
                <a:solidFill>
                  <a:srgbClr val="004FA2"/>
                </a:solidFill>
                <a:latin typeface="Verdana"/>
                <a:cs typeface="Verdana"/>
              </a:rPr>
              <a:t>o</a:t>
            </a:r>
            <a:r>
              <a:rPr sz="3000" spc="-145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3000" spc="-220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004FA2"/>
                </a:solidFill>
                <a:latin typeface="Verdana"/>
                <a:cs typeface="Verdana"/>
              </a:rPr>
              <a:t>?</a:t>
            </a:r>
            <a:endParaRPr sz="3000">
              <a:latin typeface="Verdana"/>
              <a:cs typeface="Verdana"/>
            </a:endParaRPr>
          </a:p>
          <a:p>
            <a:pPr marL="12700" marR="67945" algn="just">
              <a:lnSpc>
                <a:spcPct val="165900"/>
              </a:lnSpc>
              <a:spcBef>
                <a:spcPts val="2420"/>
              </a:spcBef>
            </a:pPr>
            <a:r>
              <a:rPr sz="2900" b="1" spc="20" dirty="0">
                <a:latin typeface="Tahoma"/>
                <a:cs typeface="Tahoma"/>
              </a:rPr>
              <a:t>Site</a:t>
            </a:r>
            <a:r>
              <a:rPr sz="2900" b="1" spc="-75" dirty="0">
                <a:latin typeface="Tahoma"/>
                <a:cs typeface="Tahoma"/>
              </a:rPr>
              <a:t> </a:t>
            </a:r>
            <a:r>
              <a:rPr sz="2900" b="1" spc="85" dirty="0">
                <a:latin typeface="Tahoma"/>
                <a:cs typeface="Tahoma"/>
              </a:rPr>
              <a:t>de</a:t>
            </a:r>
            <a:r>
              <a:rPr sz="2900" b="1" spc="-70" dirty="0">
                <a:latin typeface="Tahoma"/>
                <a:cs typeface="Tahoma"/>
              </a:rPr>
              <a:t> </a:t>
            </a:r>
            <a:r>
              <a:rPr sz="2900" b="1" spc="-10" dirty="0">
                <a:latin typeface="Tahoma"/>
                <a:cs typeface="Tahoma"/>
              </a:rPr>
              <a:t>vente</a:t>
            </a:r>
            <a:r>
              <a:rPr sz="2900" b="1" spc="-75" dirty="0">
                <a:latin typeface="Tahoma"/>
                <a:cs typeface="Tahoma"/>
              </a:rPr>
              <a:t> </a:t>
            </a:r>
            <a:r>
              <a:rPr sz="2900" b="1" spc="15" dirty="0">
                <a:latin typeface="Tahoma"/>
                <a:cs typeface="Tahoma"/>
              </a:rPr>
              <a:t>en</a:t>
            </a:r>
            <a:r>
              <a:rPr sz="2900" b="1" spc="-70" dirty="0">
                <a:latin typeface="Tahoma"/>
                <a:cs typeface="Tahoma"/>
              </a:rPr>
              <a:t> </a:t>
            </a:r>
            <a:r>
              <a:rPr sz="2900" b="1" spc="-15" dirty="0">
                <a:latin typeface="Tahoma"/>
                <a:cs typeface="Tahoma"/>
              </a:rPr>
              <a:t>ligne</a:t>
            </a:r>
            <a:r>
              <a:rPr sz="2900" b="1" spc="-40" dirty="0">
                <a:latin typeface="Tahoma"/>
                <a:cs typeface="Tahoma"/>
              </a:rPr>
              <a:t> </a:t>
            </a:r>
            <a:r>
              <a:rPr sz="2900" spc="-100" dirty="0">
                <a:latin typeface="Verdana"/>
                <a:cs typeface="Verdana"/>
              </a:rPr>
              <a:t>(site</a:t>
            </a:r>
            <a:r>
              <a:rPr sz="2900" spc="-204" dirty="0">
                <a:latin typeface="Verdana"/>
                <a:cs typeface="Verdana"/>
              </a:rPr>
              <a:t> </a:t>
            </a:r>
            <a:r>
              <a:rPr sz="2900" spc="-85" dirty="0">
                <a:latin typeface="Verdana"/>
                <a:cs typeface="Verdana"/>
              </a:rPr>
              <a:t>nouveau</a:t>
            </a:r>
            <a:r>
              <a:rPr sz="2900" spc="-210" dirty="0">
                <a:latin typeface="Verdana"/>
                <a:cs typeface="Verdana"/>
              </a:rPr>
              <a:t> </a:t>
            </a:r>
            <a:r>
              <a:rPr sz="2900" spc="-35" dirty="0">
                <a:latin typeface="Verdana"/>
                <a:cs typeface="Verdana"/>
              </a:rPr>
              <a:t>ou</a:t>
            </a:r>
            <a:r>
              <a:rPr sz="2900" spc="-204" dirty="0">
                <a:latin typeface="Verdana"/>
                <a:cs typeface="Verdana"/>
              </a:rPr>
              <a:t> </a:t>
            </a:r>
            <a:r>
              <a:rPr sz="2900" spc="-55" dirty="0">
                <a:latin typeface="Verdana"/>
                <a:cs typeface="Verdana"/>
              </a:rPr>
              <a:t>évolution</a:t>
            </a:r>
            <a:r>
              <a:rPr sz="2900" spc="-210" dirty="0">
                <a:latin typeface="Verdana"/>
                <a:cs typeface="Verdana"/>
              </a:rPr>
              <a:t> </a:t>
            </a:r>
            <a:r>
              <a:rPr sz="2900" spc="-65" dirty="0">
                <a:latin typeface="Verdana"/>
                <a:cs typeface="Verdana"/>
              </a:rPr>
              <a:t>du</a:t>
            </a:r>
            <a:r>
              <a:rPr sz="2900" spc="-204" dirty="0">
                <a:latin typeface="Verdana"/>
                <a:cs typeface="Verdana"/>
              </a:rPr>
              <a:t> </a:t>
            </a:r>
            <a:r>
              <a:rPr sz="2900" spc="-10" dirty="0">
                <a:latin typeface="Verdana"/>
                <a:cs typeface="Verdana"/>
              </a:rPr>
              <a:t>site</a:t>
            </a:r>
            <a:r>
              <a:rPr sz="2900" spc="-210" dirty="0">
                <a:latin typeface="Verdana"/>
                <a:cs typeface="Verdana"/>
              </a:rPr>
              <a:t> </a:t>
            </a:r>
            <a:r>
              <a:rPr sz="2900" spc="-120" dirty="0">
                <a:latin typeface="Verdana"/>
                <a:cs typeface="Verdana"/>
              </a:rPr>
              <a:t>vitrine</a:t>
            </a:r>
            <a:r>
              <a:rPr sz="2900" spc="-204" dirty="0">
                <a:latin typeface="Verdana"/>
                <a:cs typeface="Verdana"/>
              </a:rPr>
              <a:t> </a:t>
            </a:r>
            <a:r>
              <a:rPr sz="2900" spc="-35" dirty="0">
                <a:latin typeface="Verdana"/>
                <a:cs typeface="Verdana"/>
              </a:rPr>
              <a:t>en</a:t>
            </a:r>
            <a:r>
              <a:rPr sz="2900" spc="-210" dirty="0">
                <a:latin typeface="Verdana"/>
                <a:cs typeface="Verdana"/>
              </a:rPr>
              <a:t> </a:t>
            </a:r>
            <a:r>
              <a:rPr sz="2900" spc="-10" dirty="0">
                <a:latin typeface="Verdana"/>
                <a:cs typeface="Verdana"/>
              </a:rPr>
              <a:t>site</a:t>
            </a:r>
            <a:r>
              <a:rPr sz="2900" spc="-204" dirty="0">
                <a:latin typeface="Verdana"/>
                <a:cs typeface="Verdana"/>
              </a:rPr>
              <a:t> </a:t>
            </a:r>
            <a:r>
              <a:rPr sz="2900" spc="-50" dirty="0">
                <a:latin typeface="Verdana"/>
                <a:cs typeface="Verdana"/>
              </a:rPr>
              <a:t>e-commerce) </a:t>
            </a:r>
            <a:r>
              <a:rPr sz="2900" spc="-1010" dirty="0">
                <a:latin typeface="Verdana"/>
                <a:cs typeface="Verdana"/>
              </a:rPr>
              <a:t> </a:t>
            </a:r>
            <a:r>
              <a:rPr sz="2900" b="1" spc="-10" dirty="0">
                <a:latin typeface="Tahoma"/>
                <a:cs typeface="Tahoma"/>
              </a:rPr>
              <a:t>L’équipement</a:t>
            </a:r>
            <a:r>
              <a:rPr sz="2900" b="1" spc="-70" dirty="0">
                <a:latin typeface="Tahoma"/>
                <a:cs typeface="Tahoma"/>
              </a:rPr>
              <a:t> </a:t>
            </a:r>
            <a:r>
              <a:rPr sz="2900" b="1" spc="15" dirty="0">
                <a:latin typeface="Tahoma"/>
                <a:cs typeface="Tahoma"/>
              </a:rPr>
              <a:t>en</a:t>
            </a:r>
            <a:r>
              <a:rPr sz="2900" b="1" spc="-70" dirty="0">
                <a:latin typeface="Tahoma"/>
                <a:cs typeface="Tahoma"/>
              </a:rPr>
              <a:t> </a:t>
            </a:r>
            <a:r>
              <a:rPr sz="2900" b="1" spc="45" dirty="0">
                <a:latin typeface="Tahoma"/>
                <a:cs typeface="Tahoma"/>
              </a:rPr>
              <a:t>système</a:t>
            </a:r>
            <a:r>
              <a:rPr sz="2900" b="1" spc="-65" dirty="0">
                <a:latin typeface="Tahoma"/>
                <a:cs typeface="Tahoma"/>
              </a:rPr>
              <a:t> </a:t>
            </a:r>
            <a:r>
              <a:rPr sz="2900" b="1" spc="85" dirty="0">
                <a:latin typeface="Tahoma"/>
                <a:cs typeface="Tahoma"/>
              </a:rPr>
              <a:t>de</a:t>
            </a:r>
            <a:r>
              <a:rPr sz="2900" b="1" spc="-70" dirty="0">
                <a:latin typeface="Tahoma"/>
                <a:cs typeface="Tahoma"/>
              </a:rPr>
              <a:t> </a:t>
            </a:r>
            <a:r>
              <a:rPr sz="2900" b="1" spc="15" dirty="0">
                <a:latin typeface="Tahoma"/>
                <a:cs typeface="Tahoma"/>
              </a:rPr>
              <a:t>gestion</a:t>
            </a:r>
            <a:r>
              <a:rPr sz="2900" b="1" spc="-65" dirty="0">
                <a:latin typeface="Tahoma"/>
                <a:cs typeface="Tahoma"/>
              </a:rPr>
              <a:t> </a:t>
            </a:r>
            <a:r>
              <a:rPr sz="2900" b="1" spc="85" dirty="0">
                <a:latin typeface="Tahoma"/>
                <a:cs typeface="Tahoma"/>
              </a:rPr>
              <a:t>de</a:t>
            </a:r>
            <a:r>
              <a:rPr sz="2900" b="1" spc="-70" dirty="0">
                <a:latin typeface="Tahoma"/>
                <a:cs typeface="Tahoma"/>
              </a:rPr>
              <a:t> </a:t>
            </a:r>
            <a:r>
              <a:rPr sz="2900" b="1" spc="-10" dirty="0">
                <a:latin typeface="Tahoma"/>
                <a:cs typeface="Tahoma"/>
              </a:rPr>
              <a:t>la</a:t>
            </a:r>
            <a:r>
              <a:rPr sz="2900" b="1" spc="-70" dirty="0">
                <a:latin typeface="Tahoma"/>
                <a:cs typeface="Tahoma"/>
              </a:rPr>
              <a:t> </a:t>
            </a:r>
            <a:r>
              <a:rPr sz="2900" b="1" spc="-30" dirty="0">
                <a:latin typeface="Tahoma"/>
                <a:cs typeface="Tahoma"/>
              </a:rPr>
              <a:t>relation</a:t>
            </a:r>
            <a:r>
              <a:rPr sz="2900" b="1" spc="-65" dirty="0">
                <a:latin typeface="Tahoma"/>
                <a:cs typeface="Tahoma"/>
              </a:rPr>
              <a:t> </a:t>
            </a:r>
            <a:r>
              <a:rPr sz="2900" b="1" spc="10" dirty="0">
                <a:latin typeface="Tahoma"/>
                <a:cs typeface="Tahoma"/>
              </a:rPr>
              <a:t>client</a:t>
            </a:r>
            <a:r>
              <a:rPr sz="2900" b="1" spc="-35" dirty="0">
                <a:latin typeface="Tahoma"/>
                <a:cs typeface="Tahoma"/>
              </a:rPr>
              <a:t> </a:t>
            </a:r>
            <a:r>
              <a:rPr sz="2900" spc="-85" dirty="0">
                <a:latin typeface="Verdana"/>
                <a:cs typeface="Verdana"/>
              </a:rPr>
              <a:t>(GRC</a:t>
            </a:r>
            <a:r>
              <a:rPr sz="2900" spc="-200" dirty="0">
                <a:latin typeface="Verdana"/>
                <a:cs typeface="Verdana"/>
              </a:rPr>
              <a:t> </a:t>
            </a:r>
            <a:r>
              <a:rPr sz="2900" spc="-35" dirty="0">
                <a:latin typeface="Verdana"/>
                <a:cs typeface="Verdana"/>
              </a:rPr>
              <a:t>ou</a:t>
            </a:r>
            <a:r>
              <a:rPr sz="2900" spc="-204" dirty="0">
                <a:latin typeface="Verdana"/>
                <a:cs typeface="Verdana"/>
              </a:rPr>
              <a:t> </a:t>
            </a:r>
            <a:r>
              <a:rPr sz="2900" spc="65" dirty="0">
                <a:latin typeface="Verdana"/>
                <a:cs typeface="Verdana"/>
              </a:rPr>
              <a:t>CRM</a:t>
            </a:r>
            <a:r>
              <a:rPr sz="2900" spc="-200" dirty="0">
                <a:latin typeface="Verdana"/>
                <a:cs typeface="Verdana"/>
              </a:rPr>
              <a:t> </a:t>
            </a:r>
            <a:r>
              <a:rPr sz="2900" spc="-35" dirty="0">
                <a:latin typeface="Verdana"/>
                <a:cs typeface="Verdana"/>
              </a:rPr>
              <a:t>en</a:t>
            </a:r>
            <a:r>
              <a:rPr sz="2900" spc="-204" dirty="0">
                <a:latin typeface="Verdana"/>
                <a:cs typeface="Verdana"/>
              </a:rPr>
              <a:t> </a:t>
            </a:r>
            <a:r>
              <a:rPr sz="2900" spc="-100" dirty="0">
                <a:latin typeface="Verdana"/>
                <a:cs typeface="Verdana"/>
              </a:rPr>
              <a:t>anglais) </a:t>
            </a:r>
            <a:r>
              <a:rPr sz="2900" spc="-1005" dirty="0">
                <a:latin typeface="Verdana"/>
                <a:cs typeface="Verdana"/>
              </a:rPr>
              <a:t> </a:t>
            </a:r>
            <a:r>
              <a:rPr sz="2900" b="1" spc="-10" dirty="0">
                <a:latin typeface="Tahoma"/>
                <a:cs typeface="Tahoma"/>
              </a:rPr>
              <a:t>L’équipement</a:t>
            </a:r>
            <a:r>
              <a:rPr sz="2900" b="1" spc="-75" dirty="0">
                <a:latin typeface="Tahoma"/>
                <a:cs typeface="Tahoma"/>
              </a:rPr>
              <a:t> </a:t>
            </a:r>
            <a:r>
              <a:rPr sz="2900" b="1" spc="15" dirty="0">
                <a:latin typeface="Tahoma"/>
                <a:cs typeface="Tahoma"/>
              </a:rPr>
              <a:t>en</a:t>
            </a:r>
            <a:r>
              <a:rPr sz="2900" b="1" spc="-75" dirty="0">
                <a:latin typeface="Tahoma"/>
                <a:cs typeface="Tahoma"/>
              </a:rPr>
              <a:t> </a:t>
            </a:r>
            <a:r>
              <a:rPr sz="2900" b="1" spc="45" dirty="0">
                <a:latin typeface="Tahoma"/>
                <a:cs typeface="Tahoma"/>
              </a:rPr>
              <a:t>système</a:t>
            </a:r>
            <a:r>
              <a:rPr sz="2900" b="1" spc="-70" dirty="0">
                <a:latin typeface="Tahoma"/>
                <a:cs typeface="Tahoma"/>
              </a:rPr>
              <a:t> </a:t>
            </a:r>
            <a:r>
              <a:rPr sz="2900" b="1" spc="85" dirty="0">
                <a:latin typeface="Tahoma"/>
                <a:cs typeface="Tahoma"/>
              </a:rPr>
              <a:t>de</a:t>
            </a:r>
            <a:r>
              <a:rPr sz="2900" b="1" spc="-75" dirty="0">
                <a:latin typeface="Tahoma"/>
                <a:cs typeface="Tahoma"/>
              </a:rPr>
              <a:t> </a:t>
            </a:r>
            <a:r>
              <a:rPr sz="2900" b="1" spc="15" dirty="0">
                <a:latin typeface="Tahoma"/>
                <a:cs typeface="Tahoma"/>
              </a:rPr>
              <a:t>gestion</a:t>
            </a:r>
            <a:r>
              <a:rPr sz="2900" b="1" spc="-70" dirty="0">
                <a:latin typeface="Tahoma"/>
                <a:cs typeface="Tahoma"/>
              </a:rPr>
              <a:t> </a:t>
            </a:r>
            <a:r>
              <a:rPr sz="2900" b="1" spc="-5" dirty="0">
                <a:latin typeface="Tahoma"/>
                <a:cs typeface="Tahoma"/>
              </a:rPr>
              <a:t>intégrée</a:t>
            </a:r>
            <a:r>
              <a:rPr sz="2900" b="1" spc="-40" dirty="0">
                <a:latin typeface="Tahoma"/>
                <a:cs typeface="Tahoma"/>
              </a:rPr>
              <a:t> </a:t>
            </a:r>
            <a:r>
              <a:rPr sz="2900" spc="-190" dirty="0">
                <a:latin typeface="Verdana"/>
                <a:cs typeface="Verdana"/>
              </a:rPr>
              <a:t>(PGI</a:t>
            </a:r>
            <a:r>
              <a:rPr sz="2900" spc="-204" dirty="0">
                <a:latin typeface="Verdana"/>
                <a:cs typeface="Verdana"/>
              </a:rPr>
              <a:t> </a:t>
            </a:r>
            <a:r>
              <a:rPr sz="2900" spc="-35" dirty="0">
                <a:latin typeface="Verdana"/>
                <a:cs typeface="Verdana"/>
              </a:rPr>
              <a:t>ou</a:t>
            </a:r>
            <a:r>
              <a:rPr sz="2900" spc="-210" dirty="0">
                <a:latin typeface="Verdana"/>
                <a:cs typeface="Verdana"/>
              </a:rPr>
              <a:t> </a:t>
            </a:r>
            <a:r>
              <a:rPr sz="2900" spc="-15" dirty="0">
                <a:latin typeface="Verdana"/>
                <a:cs typeface="Verdana"/>
              </a:rPr>
              <a:t>ERP</a:t>
            </a:r>
            <a:r>
              <a:rPr sz="2900" spc="-204" dirty="0">
                <a:latin typeface="Verdana"/>
                <a:cs typeface="Verdana"/>
              </a:rPr>
              <a:t> </a:t>
            </a:r>
            <a:r>
              <a:rPr sz="2900" spc="-35" dirty="0">
                <a:latin typeface="Verdana"/>
                <a:cs typeface="Verdana"/>
              </a:rPr>
              <a:t>en</a:t>
            </a:r>
            <a:r>
              <a:rPr sz="2900" spc="-210" dirty="0">
                <a:latin typeface="Verdana"/>
                <a:cs typeface="Verdana"/>
              </a:rPr>
              <a:t> </a:t>
            </a:r>
            <a:r>
              <a:rPr sz="2900" spc="-100" dirty="0">
                <a:latin typeface="Verdana"/>
                <a:cs typeface="Verdana"/>
              </a:rPr>
              <a:t>anglais)</a:t>
            </a:r>
            <a:endParaRPr sz="2900">
              <a:latin typeface="Verdana"/>
              <a:cs typeface="Verdana"/>
            </a:endParaRPr>
          </a:p>
          <a:p>
            <a:pPr marL="12700" marR="5080" algn="just">
              <a:lnSpc>
                <a:spcPct val="165900"/>
              </a:lnSpc>
            </a:pPr>
            <a:r>
              <a:rPr sz="2900" b="1" spc="100" dirty="0">
                <a:latin typeface="Tahoma"/>
                <a:cs typeface="Tahoma"/>
              </a:rPr>
              <a:t>Caisse </a:t>
            </a:r>
            <a:r>
              <a:rPr sz="2900" b="1" spc="15" dirty="0">
                <a:latin typeface="Tahoma"/>
                <a:cs typeface="Tahoma"/>
              </a:rPr>
              <a:t>enregistreuse </a:t>
            </a:r>
            <a:r>
              <a:rPr sz="2900" b="1" spc="-45" dirty="0">
                <a:latin typeface="Tahoma"/>
                <a:cs typeface="Tahoma"/>
              </a:rPr>
              <a:t>numérique </a:t>
            </a:r>
            <a:r>
              <a:rPr sz="2900" b="1" spc="-100" dirty="0">
                <a:latin typeface="Tahoma"/>
                <a:cs typeface="Tahoma"/>
              </a:rPr>
              <a:t>&amp; </a:t>
            </a:r>
            <a:r>
              <a:rPr sz="2900" b="1" spc="80" dirty="0">
                <a:latin typeface="Tahoma"/>
                <a:cs typeface="Tahoma"/>
              </a:rPr>
              <a:t>connectée </a:t>
            </a:r>
            <a:r>
              <a:rPr sz="2900" spc="-175" dirty="0">
                <a:latin typeface="Verdana"/>
                <a:cs typeface="Verdana"/>
              </a:rPr>
              <a:t>(sur </a:t>
            </a:r>
            <a:r>
              <a:rPr sz="2900" spc="-165" dirty="0">
                <a:latin typeface="Verdana"/>
                <a:cs typeface="Verdana"/>
              </a:rPr>
              <a:t>un </a:t>
            </a:r>
            <a:r>
              <a:rPr sz="2900" spc="-60" dirty="0">
                <a:latin typeface="Verdana"/>
                <a:cs typeface="Verdana"/>
              </a:rPr>
              <a:t>même </a:t>
            </a:r>
            <a:r>
              <a:rPr sz="2900" spc="-100" dirty="0">
                <a:latin typeface="Verdana"/>
                <a:cs typeface="Verdana"/>
              </a:rPr>
              <a:t>projet, </a:t>
            </a:r>
            <a:r>
              <a:rPr sz="2900" spc="-35" dirty="0">
                <a:latin typeface="Verdana"/>
                <a:cs typeface="Verdana"/>
              </a:rPr>
              <a:t>ne </a:t>
            </a:r>
            <a:r>
              <a:rPr sz="2900" spc="-15" dirty="0">
                <a:latin typeface="Verdana"/>
                <a:cs typeface="Verdana"/>
              </a:rPr>
              <a:t>sera </a:t>
            </a:r>
            <a:r>
              <a:rPr sz="2900" spc="-70" dirty="0">
                <a:latin typeface="Verdana"/>
                <a:cs typeface="Verdana"/>
              </a:rPr>
              <a:t>retenu </a:t>
            </a:r>
            <a:r>
              <a:rPr sz="2900" spc="-1005" dirty="0">
                <a:latin typeface="Verdana"/>
                <a:cs typeface="Verdana"/>
              </a:rPr>
              <a:t> </a:t>
            </a:r>
            <a:r>
              <a:rPr sz="2900" spc="-55" dirty="0">
                <a:latin typeface="Verdana"/>
                <a:cs typeface="Verdana"/>
              </a:rPr>
              <a:t>qu’une </a:t>
            </a:r>
            <a:r>
              <a:rPr sz="2900" spc="25" dirty="0">
                <a:latin typeface="Verdana"/>
                <a:cs typeface="Verdana"/>
              </a:rPr>
              <a:t>seule </a:t>
            </a:r>
            <a:r>
              <a:rPr sz="2900" spc="50" dirty="0">
                <a:latin typeface="Verdana"/>
                <a:cs typeface="Verdana"/>
              </a:rPr>
              <a:t>caisse </a:t>
            </a:r>
            <a:r>
              <a:rPr sz="2900" spc="-30" dirty="0">
                <a:latin typeface="Verdana"/>
                <a:cs typeface="Verdana"/>
              </a:rPr>
              <a:t>dans </a:t>
            </a:r>
            <a:r>
              <a:rPr sz="2900" spc="-35" dirty="0">
                <a:latin typeface="Verdana"/>
                <a:cs typeface="Verdana"/>
              </a:rPr>
              <a:t>la </a:t>
            </a:r>
            <a:r>
              <a:rPr sz="2900" spc="-80" dirty="0">
                <a:latin typeface="Verdana"/>
                <a:cs typeface="Verdana"/>
              </a:rPr>
              <a:t>limite </a:t>
            </a:r>
            <a:r>
              <a:rPr sz="2900" spc="60" dirty="0">
                <a:latin typeface="Verdana"/>
                <a:cs typeface="Verdana"/>
              </a:rPr>
              <a:t>de </a:t>
            </a:r>
            <a:r>
              <a:rPr sz="2900" spc="-85" dirty="0">
                <a:latin typeface="Verdana"/>
                <a:cs typeface="Verdana"/>
              </a:rPr>
              <a:t>1500€ </a:t>
            </a:r>
            <a:r>
              <a:rPr sz="2900" spc="-80" dirty="0">
                <a:latin typeface="Verdana"/>
                <a:cs typeface="Verdana"/>
              </a:rPr>
              <a:t>par </a:t>
            </a:r>
            <a:r>
              <a:rPr sz="2900" spc="-65" dirty="0">
                <a:latin typeface="Verdana"/>
                <a:cs typeface="Verdana"/>
              </a:rPr>
              <a:t>matériel </a:t>
            </a:r>
            <a:r>
              <a:rPr sz="2900" spc="-5" dirty="0">
                <a:latin typeface="Verdana"/>
                <a:cs typeface="Verdana"/>
              </a:rPr>
              <a:t>et </a:t>
            </a:r>
            <a:r>
              <a:rPr sz="2900" spc="-70" dirty="0">
                <a:latin typeface="Verdana"/>
                <a:cs typeface="Verdana"/>
              </a:rPr>
              <a:t>devra </a:t>
            </a:r>
            <a:r>
              <a:rPr sz="2900" spc="-25" dirty="0">
                <a:latin typeface="Verdana"/>
                <a:cs typeface="Verdana"/>
              </a:rPr>
              <a:t>être </a:t>
            </a:r>
            <a:r>
              <a:rPr sz="2900" spc="-5" dirty="0">
                <a:latin typeface="Verdana"/>
                <a:cs typeface="Verdana"/>
              </a:rPr>
              <a:t>reliée </a:t>
            </a:r>
            <a:r>
              <a:rPr sz="2900" spc="-70" dirty="0">
                <a:latin typeface="Verdana"/>
                <a:cs typeface="Verdana"/>
              </a:rPr>
              <a:t>à </a:t>
            </a:r>
            <a:r>
              <a:rPr sz="2900" spc="-165" dirty="0">
                <a:latin typeface="Verdana"/>
                <a:cs typeface="Verdana"/>
              </a:rPr>
              <a:t>un </a:t>
            </a:r>
            <a:r>
              <a:rPr sz="2900" spc="-160" dirty="0">
                <a:latin typeface="Verdana"/>
                <a:cs typeface="Verdana"/>
              </a:rPr>
              <a:t> </a:t>
            </a:r>
            <a:r>
              <a:rPr sz="2900" spc="-70" dirty="0">
                <a:latin typeface="Verdana"/>
                <a:cs typeface="Verdana"/>
              </a:rPr>
              <a:t>projet</a:t>
            </a:r>
            <a:r>
              <a:rPr sz="2900" spc="-215" dirty="0">
                <a:latin typeface="Verdana"/>
                <a:cs typeface="Verdana"/>
              </a:rPr>
              <a:t> </a:t>
            </a:r>
            <a:r>
              <a:rPr sz="2900" spc="60" dirty="0">
                <a:latin typeface="Verdana"/>
                <a:cs typeface="Verdana"/>
              </a:rPr>
              <a:t>de</a:t>
            </a:r>
            <a:r>
              <a:rPr sz="2900" spc="-210" dirty="0">
                <a:latin typeface="Verdana"/>
                <a:cs typeface="Verdana"/>
              </a:rPr>
              <a:t> </a:t>
            </a:r>
            <a:r>
              <a:rPr sz="2900" spc="-10" dirty="0">
                <a:latin typeface="Verdana"/>
                <a:cs typeface="Verdana"/>
              </a:rPr>
              <a:t>site</a:t>
            </a:r>
            <a:r>
              <a:rPr sz="2900" spc="-210" dirty="0">
                <a:latin typeface="Verdana"/>
                <a:cs typeface="Verdana"/>
              </a:rPr>
              <a:t> </a:t>
            </a:r>
            <a:r>
              <a:rPr sz="2900" spc="-50" dirty="0">
                <a:latin typeface="Verdana"/>
                <a:cs typeface="Verdana"/>
              </a:rPr>
              <a:t>e-commerce)</a:t>
            </a:r>
            <a:endParaRPr sz="2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3627" y="305343"/>
            <a:ext cx="9878695" cy="523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50" spc="-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-18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50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250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50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4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250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50" spc="-1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50" spc="1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250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1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250" spc="-30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32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50" spc="4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250" spc="-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50" spc="120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sz="3250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3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32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50" spc="-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50" spc="-17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50" spc="-18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50" spc="-1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50" spc="-23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250" spc="110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3250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50" spc="-1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50" spc="35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3250" spc="-1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50" spc="1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50" spc="-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50" spc="-23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3250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50" spc="2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2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50" spc="5" dirty="0">
                <a:solidFill>
                  <a:srgbClr val="94C31F"/>
                </a:solidFill>
                <a:latin typeface="Verdana"/>
                <a:cs typeface="Verdana"/>
              </a:rPr>
              <a:t>l</a:t>
            </a:r>
            <a:r>
              <a:rPr sz="3250" spc="-75" dirty="0">
                <a:solidFill>
                  <a:srgbClr val="94C31F"/>
                </a:solidFill>
                <a:latin typeface="Verdana"/>
                <a:cs typeface="Verdana"/>
              </a:rPr>
              <a:t>a</a:t>
            </a:r>
            <a:r>
              <a:rPr sz="3250" spc="-229" dirty="0">
                <a:solidFill>
                  <a:srgbClr val="94C31F"/>
                </a:solidFill>
                <a:latin typeface="Verdana"/>
                <a:cs typeface="Verdana"/>
              </a:rPr>
              <a:t> </a:t>
            </a:r>
            <a:r>
              <a:rPr sz="3250" spc="-110" dirty="0">
                <a:solidFill>
                  <a:srgbClr val="94C31F"/>
                </a:solidFill>
                <a:latin typeface="Verdana"/>
                <a:cs typeface="Verdana"/>
              </a:rPr>
              <a:t>R</a:t>
            </a:r>
            <a:r>
              <a:rPr sz="3250" spc="110" dirty="0">
                <a:solidFill>
                  <a:srgbClr val="94C31F"/>
                </a:solidFill>
                <a:latin typeface="Verdana"/>
                <a:cs typeface="Verdana"/>
              </a:rPr>
              <a:t>é</a:t>
            </a:r>
            <a:r>
              <a:rPr sz="3250" spc="40" dirty="0">
                <a:solidFill>
                  <a:srgbClr val="94C31F"/>
                </a:solidFill>
                <a:latin typeface="Verdana"/>
                <a:cs typeface="Verdana"/>
              </a:rPr>
              <a:t>g</a:t>
            </a:r>
            <a:r>
              <a:rPr sz="3250" spc="-160" dirty="0">
                <a:solidFill>
                  <a:srgbClr val="94C31F"/>
                </a:solidFill>
                <a:latin typeface="Verdana"/>
                <a:cs typeface="Verdana"/>
              </a:rPr>
              <a:t>i</a:t>
            </a:r>
            <a:r>
              <a:rPr sz="3250" spc="105" dirty="0">
                <a:solidFill>
                  <a:srgbClr val="94C31F"/>
                </a:solidFill>
                <a:latin typeface="Verdana"/>
                <a:cs typeface="Verdana"/>
              </a:rPr>
              <a:t>o</a:t>
            </a:r>
            <a:r>
              <a:rPr sz="3250" spc="-180" dirty="0">
                <a:solidFill>
                  <a:srgbClr val="94C31F"/>
                </a:solidFill>
                <a:latin typeface="Verdana"/>
                <a:cs typeface="Verdana"/>
              </a:rPr>
              <a:t>n</a:t>
            </a:r>
            <a:endParaRPr sz="32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"/>
            <a:ext cx="5290820" cy="6607175"/>
            <a:chOff x="0" y="1"/>
            <a:chExt cx="5290820" cy="66071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290769" cy="10763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41134" y="1514487"/>
              <a:ext cx="765810" cy="962660"/>
            </a:xfrm>
            <a:custGeom>
              <a:avLst/>
              <a:gdLst/>
              <a:ahLst/>
              <a:cxnLst/>
              <a:rect l="l" t="t" r="r" b="b"/>
              <a:pathLst>
                <a:path w="765810" h="962660">
                  <a:moveTo>
                    <a:pt x="763587" y="204355"/>
                  </a:moveTo>
                  <a:lnTo>
                    <a:pt x="762139" y="197180"/>
                  </a:lnTo>
                  <a:lnTo>
                    <a:pt x="758190" y="191325"/>
                  </a:lnTo>
                  <a:lnTo>
                    <a:pt x="752335" y="187375"/>
                  </a:lnTo>
                  <a:lnTo>
                    <a:pt x="745159" y="185928"/>
                  </a:lnTo>
                  <a:lnTo>
                    <a:pt x="669620" y="185928"/>
                  </a:lnTo>
                  <a:lnTo>
                    <a:pt x="661987" y="172148"/>
                  </a:lnTo>
                  <a:lnTo>
                    <a:pt x="636397" y="134861"/>
                  </a:lnTo>
                  <a:lnTo>
                    <a:pt x="626592" y="123317"/>
                  </a:lnTo>
                  <a:lnTo>
                    <a:pt x="626592" y="185928"/>
                  </a:lnTo>
                  <a:lnTo>
                    <a:pt x="516013" y="185928"/>
                  </a:lnTo>
                  <a:lnTo>
                    <a:pt x="505701" y="147586"/>
                  </a:lnTo>
                  <a:lnTo>
                    <a:pt x="503936" y="142506"/>
                  </a:lnTo>
                  <a:lnTo>
                    <a:pt x="503936" y="337248"/>
                  </a:lnTo>
                  <a:lnTo>
                    <a:pt x="274624" y="337248"/>
                  </a:lnTo>
                  <a:lnTo>
                    <a:pt x="282498" y="275107"/>
                  </a:lnTo>
                  <a:lnTo>
                    <a:pt x="292074" y="222796"/>
                  </a:lnTo>
                  <a:lnTo>
                    <a:pt x="486486" y="222796"/>
                  </a:lnTo>
                  <a:lnTo>
                    <a:pt x="496074" y="275094"/>
                  </a:lnTo>
                  <a:lnTo>
                    <a:pt x="503936" y="337248"/>
                  </a:lnTo>
                  <a:lnTo>
                    <a:pt x="503936" y="142506"/>
                  </a:lnTo>
                  <a:lnTo>
                    <a:pt x="491744" y="107327"/>
                  </a:lnTo>
                  <a:lnTo>
                    <a:pt x="477621" y="78854"/>
                  </a:lnTo>
                  <a:lnTo>
                    <a:pt x="477621" y="185928"/>
                  </a:lnTo>
                  <a:lnTo>
                    <a:pt x="300951" y="185928"/>
                  </a:lnTo>
                  <a:lnTo>
                    <a:pt x="321157" y="120840"/>
                  </a:lnTo>
                  <a:lnTo>
                    <a:pt x="337540" y="85217"/>
                  </a:lnTo>
                  <a:lnTo>
                    <a:pt x="372224" y="42494"/>
                  </a:lnTo>
                  <a:lnTo>
                    <a:pt x="389318" y="36880"/>
                  </a:lnTo>
                  <a:lnTo>
                    <a:pt x="406400" y="42494"/>
                  </a:lnTo>
                  <a:lnTo>
                    <a:pt x="441071" y="85204"/>
                  </a:lnTo>
                  <a:lnTo>
                    <a:pt x="457441" y="120840"/>
                  </a:lnTo>
                  <a:lnTo>
                    <a:pt x="472579" y="165735"/>
                  </a:lnTo>
                  <a:lnTo>
                    <a:pt x="477621" y="185928"/>
                  </a:lnTo>
                  <a:lnTo>
                    <a:pt x="477621" y="78854"/>
                  </a:lnTo>
                  <a:lnTo>
                    <a:pt x="464870" y="53136"/>
                  </a:lnTo>
                  <a:lnTo>
                    <a:pt x="461518" y="49110"/>
                  </a:lnTo>
                  <a:lnTo>
                    <a:pt x="468693" y="51041"/>
                  </a:lnTo>
                  <a:lnTo>
                    <a:pt x="506145" y="68122"/>
                  </a:lnTo>
                  <a:lnTo>
                    <a:pt x="541591" y="91351"/>
                  </a:lnTo>
                  <a:lnTo>
                    <a:pt x="574649" y="120332"/>
                  </a:lnTo>
                  <a:lnTo>
                    <a:pt x="604951" y="154635"/>
                  </a:lnTo>
                  <a:lnTo>
                    <a:pt x="626592" y="185928"/>
                  </a:lnTo>
                  <a:lnTo>
                    <a:pt x="626592" y="123317"/>
                  </a:lnTo>
                  <a:lnTo>
                    <a:pt x="568807" y="65392"/>
                  </a:lnTo>
                  <a:lnTo>
                    <a:pt x="526948" y="37058"/>
                  </a:lnTo>
                  <a:lnTo>
                    <a:pt x="482815" y="16598"/>
                  </a:lnTo>
                  <a:lnTo>
                    <a:pt x="436816" y="4191"/>
                  </a:lnTo>
                  <a:lnTo>
                    <a:pt x="389432" y="25"/>
                  </a:lnTo>
                  <a:lnTo>
                    <a:pt x="389191" y="25"/>
                  </a:lnTo>
                  <a:lnTo>
                    <a:pt x="341795" y="4191"/>
                  </a:lnTo>
                  <a:lnTo>
                    <a:pt x="317093" y="10858"/>
                  </a:lnTo>
                  <a:lnTo>
                    <a:pt x="317093" y="49098"/>
                  </a:lnTo>
                  <a:lnTo>
                    <a:pt x="313753" y="53136"/>
                  </a:lnTo>
                  <a:lnTo>
                    <a:pt x="286867" y="107327"/>
                  </a:lnTo>
                  <a:lnTo>
                    <a:pt x="272846" y="147789"/>
                  </a:lnTo>
                  <a:lnTo>
                    <a:pt x="262585" y="185928"/>
                  </a:lnTo>
                  <a:lnTo>
                    <a:pt x="254533" y="185928"/>
                  </a:lnTo>
                  <a:lnTo>
                    <a:pt x="254533" y="222796"/>
                  </a:lnTo>
                  <a:lnTo>
                    <a:pt x="250393" y="242938"/>
                  </a:lnTo>
                  <a:lnTo>
                    <a:pt x="242163" y="296748"/>
                  </a:lnTo>
                  <a:lnTo>
                    <a:pt x="237832" y="337248"/>
                  </a:lnTo>
                  <a:lnTo>
                    <a:pt x="87706" y="337248"/>
                  </a:lnTo>
                  <a:lnTo>
                    <a:pt x="103136" y="285584"/>
                  </a:lnTo>
                  <a:lnTo>
                    <a:pt x="122847" y="237667"/>
                  </a:lnTo>
                  <a:lnTo>
                    <a:pt x="130873" y="222796"/>
                  </a:lnTo>
                  <a:lnTo>
                    <a:pt x="254533" y="222796"/>
                  </a:lnTo>
                  <a:lnTo>
                    <a:pt x="254533" y="185928"/>
                  </a:lnTo>
                  <a:lnTo>
                    <a:pt x="151980" y="185928"/>
                  </a:lnTo>
                  <a:lnTo>
                    <a:pt x="173634" y="154635"/>
                  </a:lnTo>
                  <a:lnTo>
                    <a:pt x="203936" y="120332"/>
                  </a:lnTo>
                  <a:lnTo>
                    <a:pt x="236994" y="91351"/>
                  </a:lnTo>
                  <a:lnTo>
                    <a:pt x="272453" y="68122"/>
                  </a:lnTo>
                  <a:lnTo>
                    <a:pt x="309905" y="51041"/>
                  </a:lnTo>
                  <a:lnTo>
                    <a:pt x="317093" y="49098"/>
                  </a:lnTo>
                  <a:lnTo>
                    <a:pt x="317093" y="10858"/>
                  </a:lnTo>
                  <a:lnTo>
                    <a:pt x="251637" y="37058"/>
                  </a:lnTo>
                  <a:lnTo>
                    <a:pt x="209778" y="65392"/>
                  </a:lnTo>
                  <a:lnTo>
                    <a:pt x="170586" y="101396"/>
                  </a:lnTo>
                  <a:lnTo>
                    <a:pt x="142049" y="135013"/>
                  </a:lnTo>
                  <a:lnTo>
                    <a:pt x="116357" y="172491"/>
                  </a:lnTo>
                  <a:lnTo>
                    <a:pt x="108927" y="185928"/>
                  </a:lnTo>
                  <a:lnTo>
                    <a:pt x="18440" y="185928"/>
                  </a:lnTo>
                  <a:lnTo>
                    <a:pt x="11264" y="187375"/>
                  </a:lnTo>
                  <a:lnTo>
                    <a:pt x="5397" y="191325"/>
                  </a:lnTo>
                  <a:lnTo>
                    <a:pt x="1447" y="197180"/>
                  </a:lnTo>
                  <a:lnTo>
                    <a:pt x="0" y="204355"/>
                  </a:lnTo>
                  <a:lnTo>
                    <a:pt x="1447" y="211531"/>
                  </a:lnTo>
                  <a:lnTo>
                    <a:pt x="5397" y="217385"/>
                  </a:lnTo>
                  <a:lnTo>
                    <a:pt x="11252" y="221348"/>
                  </a:lnTo>
                  <a:lnTo>
                    <a:pt x="18440" y="222796"/>
                  </a:lnTo>
                  <a:lnTo>
                    <a:pt x="89598" y="222796"/>
                  </a:lnTo>
                  <a:lnTo>
                    <a:pt x="74422" y="257238"/>
                  </a:lnTo>
                  <a:lnTo>
                    <a:pt x="58635" y="303580"/>
                  </a:lnTo>
                  <a:lnTo>
                    <a:pt x="46596" y="351967"/>
                  </a:lnTo>
                  <a:lnTo>
                    <a:pt x="45478" y="357403"/>
                  </a:lnTo>
                  <a:lnTo>
                    <a:pt x="46863" y="363029"/>
                  </a:lnTo>
                  <a:lnTo>
                    <a:pt x="53848" y="371627"/>
                  </a:lnTo>
                  <a:lnTo>
                    <a:pt x="59118" y="374116"/>
                  </a:lnTo>
                  <a:lnTo>
                    <a:pt x="249237" y="374116"/>
                  </a:lnTo>
                  <a:lnTo>
                    <a:pt x="524205" y="374116"/>
                  </a:lnTo>
                  <a:lnTo>
                    <a:pt x="713955" y="374116"/>
                  </a:lnTo>
                  <a:lnTo>
                    <a:pt x="721144" y="372668"/>
                  </a:lnTo>
                  <a:lnTo>
                    <a:pt x="727011" y="368719"/>
                  </a:lnTo>
                  <a:lnTo>
                    <a:pt x="730961" y="362864"/>
                  </a:lnTo>
                  <a:lnTo>
                    <a:pt x="732396" y="355676"/>
                  </a:lnTo>
                  <a:lnTo>
                    <a:pt x="732396" y="353936"/>
                  </a:lnTo>
                  <a:lnTo>
                    <a:pt x="732167" y="352234"/>
                  </a:lnTo>
                  <a:lnTo>
                    <a:pt x="731710" y="350647"/>
                  </a:lnTo>
                  <a:lnTo>
                    <a:pt x="728345" y="337248"/>
                  </a:lnTo>
                  <a:lnTo>
                    <a:pt x="719620" y="302514"/>
                  </a:lnTo>
                  <a:lnTo>
                    <a:pt x="703821" y="256425"/>
                  </a:lnTo>
                  <a:lnTo>
                    <a:pt x="690867" y="227139"/>
                  </a:lnTo>
                  <a:lnTo>
                    <a:pt x="690867" y="337248"/>
                  </a:lnTo>
                  <a:lnTo>
                    <a:pt x="540766" y="337248"/>
                  </a:lnTo>
                  <a:lnTo>
                    <a:pt x="536295" y="295719"/>
                  </a:lnTo>
                  <a:lnTo>
                    <a:pt x="528066" y="242214"/>
                  </a:lnTo>
                  <a:lnTo>
                    <a:pt x="524052" y="222796"/>
                  </a:lnTo>
                  <a:lnTo>
                    <a:pt x="647700" y="222796"/>
                  </a:lnTo>
                  <a:lnTo>
                    <a:pt x="655726" y="237667"/>
                  </a:lnTo>
                  <a:lnTo>
                    <a:pt x="675436" y="285584"/>
                  </a:lnTo>
                  <a:lnTo>
                    <a:pt x="690867" y="337248"/>
                  </a:lnTo>
                  <a:lnTo>
                    <a:pt x="690867" y="227139"/>
                  </a:lnTo>
                  <a:lnTo>
                    <a:pt x="688949" y="222796"/>
                  </a:lnTo>
                  <a:lnTo>
                    <a:pt x="745172" y="222796"/>
                  </a:lnTo>
                  <a:lnTo>
                    <a:pt x="752335" y="221348"/>
                  </a:lnTo>
                  <a:lnTo>
                    <a:pt x="758202" y="217385"/>
                  </a:lnTo>
                  <a:lnTo>
                    <a:pt x="762139" y="211531"/>
                  </a:lnTo>
                  <a:lnTo>
                    <a:pt x="763587" y="204355"/>
                  </a:lnTo>
                  <a:close/>
                </a:path>
                <a:path w="765810" h="962660">
                  <a:moveTo>
                    <a:pt x="765302" y="758075"/>
                  </a:moveTo>
                  <a:lnTo>
                    <a:pt x="763841" y="750900"/>
                  </a:lnTo>
                  <a:lnTo>
                    <a:pt x="759891" y="745032"/>
                  </a:lnTo>
                  <a:lnTo>
                    <a:pt x="754037" y="741083"/>
                  </a:lnTo>
                  <a:lnTo>
                    <a:pt x="746861" y="739635"/>
                  </a:lnTo>
                  <a:lnTo>
                    <a:pt x="688987" y="739635"/>
                  </a:lnTo>
                  <a:lnTo>
                    <a:pt x="704151" y="705243"/>
                  </a:lnTo>
                  <a:lnTo>
                    <a:pt x="719950" y="658901"/>
                  </a:lnTo>
                  <a:lnTo>
                    <a:pt x="728319" y="625259"/>
                  </a:lnTo>
                  <a:lnTo>
                    <a:pt x="731989" y="610527"/>
                  </a:lnTo>
                  <a:lnTo>
                    <a:pt x="733082" y="605104"/>
                  </a:lnTo>
                  <a:lnTo>
                    <a:pt x="731710" y="599452"/>
                  </a:lnTo>
                  <a:lnTo>
                    <a:pt x="724700" y="590867"/>
                  </a:lnTo>
                  <a:lnTo>
                    <a:pt x="719455" y="588391"/>
                  </a:lnTo>
                  <a:lnTo>
                    <a:pt x="690867" y="588391"/>
                  </a:lnTo>
                  <a:lnTo>
                    <a:pt x="690867" y="625259"/>
                  </a:lnTo>
                  <a:lnTo>
                    <a:pt x="675436" y="676910"/>
                  </a:lnTo>
                  <a:lnTo>
                    <a:pt x="655713" y="724814"/>
                  </a:lnTo>
                  <a:lnTo>
                    <a:pt x="647712" y="739635"/>
                  </a:lnTo>
                  <a:lnTo>
                    <a:pt x="626605" y="739635"/>
                  </a:lnTo>
                  <a:lnTo>
                    <a:pt x="626605" y="776503"/>
                  </a:lnTo>
                  <a:lnTo>
                    <a:pt x="574649" y="842137"/>
                  </a:lnTo>
                  <a:lnTo>
                    <a:pt x="541578" y="871093"/>
                  </a:lnTo>
                  <a:lnTo>
                    <a:pt x="506133" y="894321"/>
                  </a:lnTo>
                  <a:lnTo>
                    <a:pt x="468693" y="911402"/>
                  </a:lnTo>
                  <a:lnTo>
                    <a:pt x="461492" y="913358"/>
                  </a:lnTo>
                  <a:lnTo>
                    <a:pt x="464858" y="909294"/>
                  </a:lnTo>
                  <a:lnTo>
                    <a:pt x="491705" y="855103"/>
                  </a:lnTo>
                  <a:lnTo>
                    <a:pt x="505726" y="814666"/>
                  </a:lnTo>
                  <a:lnTo>
                    <a:pt x="515975" y="776503"/>
                  </a:lnTo>
                  <a:lnTo>
                    <a:pt x="626605" y="776503"/>
                  </a:lnTo>
                  <a:lnTo>
                    <a:pt x="626605" y="739635"/>
                  </a:lnTo>
                  <a:lnTo>
                    <a:pt x="524014" y="739635"/>
                  </a:lnTo>
                  <a:lnTo>
                    <a:pt x="528154" y="719543"/>
                  </a:lnTo>
                  <a:lnTo>
                    <a:pt x="536397" y="665746"/>
                  </a:lnTo>
                  <a:lnTo>
                    <a:pt x="540715" y="625259"/>
                  </a:lnTo>
                  <a:lnTo>
                    <a:pt x="690867" y="625259"/>
                  </a:lnTo>
                  <a:lnTo>
                    <a:pt x="690867" y="588391"/>
                  </a:lnTo>
                  <a:lnTo>
                    <a:pt x="503936" y="588391"/>
                  </a:lnTo>
                  <a:lnTo>
                    <a:pt x="503936" y="625259"/>
                  </a:lnTo>
                  <a:lnTo>
                    <a:pt x="496062" y="687387"/>
                  </a:lnTo>
                  <a:lnTo>
                    <a:pt x="486498" y="739635"/>
                  </a:lnTo>
                  <a:lnTo>
                    <a:pt x="477621" y="739635"/>
                  </a:lnTo>
                  <a:lnTo>
                    <a:pt x="477621" y="776503"/>
                  </a:lnTo>
                  <a:lnTo>
                    <a:pt x="457441" y="841590"/>
                  </a:lnTo>
                  <a:lnTo>
                    <a:pt x="441058" y="877227"/>
                  </a:lnTo>
                  <a:lnTo>
                    <a:pt x="406412" y="919937"/>
                  </a:lnTo>
                  <a:lnTo>
                    <a:pt x="389318" y="925563"/>
                  </a:lnTo>
                  <a:lnTo>
                    <a:pt x="372224" y="919937"/>
                  </a:lnTo>
                  <a:lnTo>
                    <a:pt x="354761" y="903579"/>
                  </a:lnTo>
                  <a:lnTo>
                    <a:pt x="337540" y="877227"/>
                  </a:lnTo>
                  <a:lnTo>
                    <a:pt x="321157" y="841590"/>
                  </a:lnTo>
                  <a:lnTo>
                    <a:pt x="317106" y="829602"/>
                  </a:lnTo>
                  <a:lnTo>
                    <a:pt x="317106" y="913358"/>
                  </a:lnTo>
                  <a:lnTo>
                    <a:pt x="272453" y="894321"/>
                  </a:lnTo>
                  <a:lnTo>
                    <a:pt x="237007" y="871093"/>
                  </a:lnTo>
                  <a:lnTo>
                    <a:pt x="203936" y="842137"/>
                  </a:lnTo>
                  <a:lnTo>
                    <a:pt x="173634" y="807834"/>
                  </a:lnTo>
                  <a:lnTo>
                    <a:pt x="151955" y="776503"/>
                  </a:lnTo>
                  <a:lnTo>
                    <a:pt x="262572" y="776503"/>
                  </a:lnTo>
                  <a:lnTo>
                    <a:pt x="272834" y="814654"/>
                  </a:lnTo>
                  <a:lnTo>
                    <a:pt x="286854" y="855103"/>
                  </a:lnTo>
                  <a:lnTo>
                    <a:pt x="313753" y="909294"/>
                  </a:lnTo>
                  <a:lnTo>
                    <a:pt x="317106" y="913358"/>
                  </a:lnTo>
                  <a:lnTo>
                    <a:pt x="317106" y="829602"/>
                  </a:lnTo>
                  <a:lnTo>
                    <a:pt x="306006" y="796721"/>
                  </a:lnTo>
                  <a:lnTo>
                    <a:pt x="300939" y="776503"/>
                  </a:lnTo>
                  <a:lnTo>
                    <a:pt x="477621" y="776503"/>
                  </a:lnTo>
                  <a:lnTo>
                    <a:pt x="477621" y="739635"/>
                  </a:lnTo>
                  <a:lnTo>
                    <a:pt x="292061" y="739635"/>
                  </a:lnTo>
                  <a:lnTo>
                    <a:pt x="282498" y="687387"/>
                  </a:lnTo>
                  <a:lnTo>
                    <a:pt x="274624" y="625259"/>
                  </a:lnTo>
                  <a:lnTo>
                    <a:pt x="503936" y="625259"/>
                  </a:lnTo>
                  <a:lnTo>
                    <a:pt x="503936" y="588391"/>
                  </a:lnTo>
                  <a:lnTo>
                    <a:pt x="254533" y="588391"/>
                  </a:lnTo>
                  <a:lnTo>
                    <a:pt x="254533" y="739635"/>
                  </a:lnTo>
                  <a:lnTo>
                    <a:pt x="130848" y="739635"/>
                  </a:lnTo>
                  <a:lnTo>
                    <a:pt x="122847" y="724814"/>
                  </a:lnTo>
                  <a:lnTo>
                    <a:pt x="103136" y="676910"/>
                  </a:lnTo>
                  <a:lnTo>
                    <a:pt x="87706" y="625259"/>
                  </a:lnTo>
                  <a:lnTo>
                    <a:pt x="237820" y="625259"/>
                  </a:lnTo>
                  <a:lnTo>
                    <a:pt x="242150" y="665734"/>
                  </a:lnTo>
                  <a:lnTo>
                    <a:pt x="250393" y="719518"/>
                  </a:lnTo>
                  <a:lnTo>
                    <a:pt x="254533" y="739635"/>
                  </a:lnTo>
                  <a:lnTo>
                    <a:pt x="254533" y="588391"/>
                  </a:lnTo>
                  <a:lnTo>
                    <a:pt x="59131" y="588391"/>
                  </a:lnTo>
                  <a:lnTo>
                    <a:pt x="53848" y="590867"/>
                  </a:lnTo>
                  <a:lnTo>
                    <a:pt x="50380" y="595172"/>
                  </a:lnTo>
                  <a:lnTo>
                    <a:pt x="46850" y="599452"/>
                  </a:lnTo>
                  <a:lnTo>
                    <a:pt x="45478" y="605091"/>
                  </a:lnTo>
                  <a:lnTo>
                    <a:pt x="46596" y="610527"/>
                  </a:lnTo>
                  <a:lnTo>
                    <a:pt x="58635" y="658901"/>
                  </a:lnTo>
                  <a:lnTo>
                    <a:pt x="74422" y="705231"/>
                  </a:lnTo>
                  <a:lnTo>
                    <a:pt x="89573" y="739635"/>
                  </a:lnTo>
                  <a:lnTo>
                    <a:pt x="36855" y="739635"/>
                  </a:lnTo>
                  <a:lnTo>
                    <a:pt x="29679" y="741083"/>
                  </a:lnTo>
                  <a:lnTo>
                    <a:pt x="23825" y="745032"/>
                  </a:lnTo>
                  <a:lnTo>
                    <a:pt x="19875" y="750900"/>
                  </a:lnTo>
                  <a:lnTo>
                    <a:pt x="18427" y="758075"/>
                  </a:lnTo>
                  <a:lnTo>
                    <a:pt x="19875" y="765251"/>
                  </a:lnTo>
                  <a:lnTo>
                    <a:pt x="23825" y="771105"/>
                  </a:lnTo>
                  <a:lnTo>
                    <a:pt x="29679" y="775055"/>
                  </a:lnTo>
                  <a:lnTo>
                    <a:pt x="36855" y="776503"/>
                  </a:lnTo>
                  <a:lnTo>
                    <a:pt x="108915" y="776503"/>
                  </a:lnTo>
                  <a:lnTo>
                    <a:pt x="116357" y="789952"/>
                  </a:lnTo>
                  <a:lnTo>
                    <a:pt x="142049" y="827417"/>
                  </a:lnTo>
                  <a:lnTo>
                    <a:pt x="170586" y="861034"/>
                  </a:lnTo>
                  <a:lnTo>
                    <a:pt x="209778" y="897051"/>
                  </a:lnTo>
                  <a:lnTo>
                    <a:pt x="251637" y="925372"/>
                  </a:lnTo>
                  <a:lnTo>
                    <a:pt x="295783" y="945832"/>
                  </a:lnTo>
                  <a:lnTo>
                    <a:pt x="341795" y="958240"/>
                  </a:lnTo>
                  <a:lnTo>
                    <a:pt x="389318" y="962418"/>
                  </a:lnTo>
                  <a:lnTo>
                    <a:pt x="436803" y="958240"/>
                  </a:lnTo>
                  <a:lnTo>
                    <a:pt x="482815" y="945832"/>
                  </a:lnTo>
                  <a:lnTo>
                    <a:pt x="526554" y="925563"/>
                  </a:lnTo>
                  <a:lnTo>
                    <a:pt x="568807" y="897051"/>
                  </a:lnTo>
                  <a:lnTo>
                    <a:pt x="607999" y="861034"/>
                  </a:lnTo>
                  <a:lnTo>
                    <a:pt x="636536" y="827430"/>
                  </a:lnTo>
                  <a:lnTo>
                    <a:pt x="662216" y="789952"/>
                  </a:lnTo>
                  <a:lnTo>
                    <a:pt x="669645" y="776503"/>
                  </a:lnTo>
                  <a:lnTo>
                    <a:pt x="746874" y="776503"/>
                  </a:lnTo>
                  <a:lnTo>
                    <a:pt x="754037" y="775055"/>
                  </a:lnTo>
                  <a:lnTo>
                    <a:pt x="759904" y="771105"/>
                  </a:lnTo>
                  <a:lnTo>
                    <a:pt x="763854" y="765251"/>
                  </a:lnTo>
                  <a:lnTo>
                    <a:pt x="765302" y="758075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032" y="1944916"/>
              <a:ext cx="490676" cy="960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9211" y="1514499"/>
              <a:ext cx="962660" cy="962660"/>
            </a:xfrm>
            <a:custGeom>
              <a:avLst/>
              <a:gdLst/>
              <a:ahLst/>
              <a:cxnLst/>
              <a:rect l="l" t="t" r="r" b="b"/>
              <a:pathLst>
                <a:path w="962660" h="962660">
                  <a:moveTo>
                    <a:pt x="872261" y="512749"/>
                  </a:moveTo>
                  <a:lnTo>
                    <a:pt x="870813" y="505574"/>
                  </a:lnTo>
                  <a:lnTo>
                    <a:pt x="866863" y="499719"/>
                  </a:lnTo>
                  <a:lnTo>
                    <a:pt x="860996" y="495769"/>
                  </a:lnTo>
                  <a:lnTo>
                    <a:pt x="853821" y="494322"/>
                  </a:lnTo>
                  <a:lnTo>
                    <a:pt x="614184" y="494322"/>
                  </a:lnTo>
                  <a:lnTo>
                    <a:pt x="607021" y="495769"/>
                  </a:lnTo>
                  <a:lnTo>
                    <a:pt x="601154" y="499719"/>
                  </a:lnTo>
                  <a:lnTo>
                    <a:pt x="597204" y="505574"/>
                  </a:lnTo>
                  <a:lnTo>
                    <a:pt x="595757" y="512749"/>
                  </a:lnTo>
                  <a:lnTo>
                    <a:pt x="597204" y="519925"/>
                  </a:lnTo>
                  <a:lnTo>
                    <a:pt x="601154" y="525780"/>
                  </a:lnTo>
                  <a:lnTo>
                    <a:pt x="607009" y="529729"/>
                  </a:lnTo>
                  <a:lnTo>
                    <a:pt x="614184" y="531177"/>
                  </a:lnTo>
                  <a:lnTo>
                    <a:pt x="853821" y="531177"/>
                  </a:lnTo>
                  <a:lnTo>
                    <a:pt x="860996" y="529729"/>
                  </a:lnTo>
                  <a:lnTo>
                    <a:pt x="866851" y="525780"/>
                  </a:lnTo>
                  <a:lnTo>
                    <a:pt x="870813" y="519925"/>
                  </a:lnTo>
                  <a:lnTo>
                    <a:pt x="872261" y="512749"/>
                  </a:lnTo>
                  <a:close/>
                </a:path>
                <a:path w="962660" h="962660">
                  <a:moveTo>
                    <a:pt x="962418" y="481241"/>
                  </a:moveTo>
                  <a:lnTo>
                    <a:pt x="961301" y="448094"/>
                  </a:lnTo>
                  <a:lnTo>
                    <a:pt x="960158" y="436994"/>
                  </a:lnTo>
                  <a:lnTo>
                    <a:pt x="959916" y="432104"/>
                  </a:lnTo>
                  <a:lnTo>
                    <a:pt x="959154" y="427151"/>
                  </a:lnTo>
                  <a:lnTo>
                    <a:pt x="957935" y="415213"/>
                  </a:lnTo>
                  <a:lnTo>
                    <a:pt x="952347" y="382714"/>
                  </a:lnTo>
                  <a:lnTo>
                    <a:pt x="950239" y="374103"/>
                  </a:lnTo>
                  <a:lnTo>
                    <a:pt x="944537" y="350685"/>
                  </a:lnTo>
                  <a:lnTo>
                    <a:pt x="942314" y="342734"/>
                  </a:lnTo>
                  <a:lnTo>
                    <a:pt x="941755" y="342328"/>
                  </a:lnTo>
                  <a:lnTo>
                    <a:pt x="940727" y="338289"/>
                  </a:lnTo>
                  <a:lnTo>
                    <a:pt x="925512" y="296811"/>
                  </a:lnTo>
                  <a:lnTo>
                    <a:pt x="925512" y="481241"/>
                  </a:lnTo>
                  <a:lnTo>
                    <a:pt x="923112" y="525983"/>
                  </a:lnTo>
                  <a:lnTo>
                    <a:pt x="915708" y="573659"/>
                  </a:lnTo>
                  <a:lnTo>
                    <a:pt x="911961" y="588378"/>
                  </a:lnTo>
                  <a:lnTo>
                    <a:pt x="901357" y="588378"/>
                  </a:lnTo>
                  <a:lnTo>
                    <a:pt x="901357" y="625246"/>
                  </a:lnTo>
                  <a:lnTo>
                    <a:pt x="885926" y="664578"/>
                  </a:lnTo>
                  <a:lnTo>
                    <a:pt x="864781" y="705319"/>
                  </a:lnTo>
                  <a:lnTo>
                    <a:pt x="839698" y="743470"/>
                  </a:lnTo>
                  <a:lnTo>
                    <a:pt x="810933" y="778764"/>
                  </a:lnTo>
                  <a:lnTo>
                    <a:pt x="778764" y="810933"/>
                  </a:lnTo>
                  <a:lnTo>
                    <a:pt x="743458" y="839711"/>
                  </a:lnTo>
                  <a:lnTo>
                    <a:pt x="705307" y="864793"/>
                  </a:lnTo>
                  <a:lnTo>
                    <a:pt x="664565" y="885939"/>
                  </a:lnTo>
                  <a:lnTo>
                    <a:pt x="621512" y="902855"/>
                  </a:lnTo>
                  <a:lnTo>
                    <a:pt x="576427" y="915276"/>
                  </a:lnTo>
                  <a:lnTo>
                    <a:pt x="529577" y="922934"/>
                  </a:lnTo>
                  <a:lnTo>
                    <a:pt x="481241" y="925550"/>
                  </a:lnTo>
                  <a:lnTo>
                    <a:pt x="432879" y="922934"/>
                  </a:lnTo>
                  <a:lnTo>
                    <a:pt x="386029" y="915276"/>
                  </a:lnTo>
                  <a:lnTo>
                    <a:pt x="340931" y="902855"/>
                  </a:lnTo>
                  <a:lnTo>
                    <a:pt x="297878" y="885939"/>
                  </a:lnTo>
                  <a:lnTo>
                    <a:pt x="257124" y="864793"/>
                  </a:lnTo>
                  <a:lnTo>
                    <a:pt x="218973" y="839711"/>
                  </a:lnTo>
                  <a:lnTo>
                    <a:pt x="183667" y="810933"/>
                  </a:lnTo>
                  <a:lnTo>
                    <a:pt x="151498" y="778764"/>
                  </a:lnTo>
                  <a:lnTo>
                    <a:pt x="122720" y="743470"/>
                  </a:lnTo>
                  <a:lnTo>
                    <a:pt x="97624" y="705319"/>
                  </a:lnTo>
                  <a:lnTo>
                    <a:pt x="76492" y="664578"/>
                  </a:lnTo>
                  <a:lnTo>
                    <a:pt x="61023" y="625246"/>
                  </a:lnTo>
                  <a:lnTo>
                    <a:pt x="901357" y="625246"/>
                  </a:lnTo>
                  <a:lnTo>
                    <a:pt x="901357" y="588378"/>
                  </a:lnTo>
                  <a:lnTo>
                    <a:pt x="50419" y="588378"/>
                  </a:lnTo>
                  <a:lnTo>
                    <a:pt x="47726" y="578599"/>
                  </a:lnTo>
                  <a:lnTo>
                    <a:pt x="46824" y="574509"/>
                  </a:lnTo>
                  <a:lnTo>
                    <a:pt x="39827" y="531761"/>
                  </a:lnTo>
                  <a:lnTo>
                    <a:pt x="39408" y="528281"/>
                  </a:lnTo>
                  <a:lnTo>
                    <a:pt x="37490" y="492569"/>
                  </a:lnTo>
                  <a:lnTo>
                    <a:pt x="37490" y="469925"/>
                  </a:lnTo>
                  <a:lnTo>
                    <a:pt x="39814" y="430847"/>
                  </a:lnTo>
                  <a:lnTo>
                    <a:pt x="46824" y="387921"/>
                  </a:lnTo>
                  <a:lnTo>
                    <a:pt x="50419" y="374103"/>
                  </a:lnTo>
                  <a:lnTo>
                    <a:pt x="911974" y="374103"/>
                  </a:lnTo>
                  <a:lnTo>
                    <a:pt x="922629" y="431126"/>
                  </a:lnTo>
                  <a:lnTo>
                    <a:pt x="925512" y="481241"/>
                  </a:lnTo>
                  <a:lnTo>
                    <a:pt x="925512" y="296811"/>
                  </a:lnTo>
                  <a:lnTo>
                    <a:pt x="924521" y="294106"/>
                  </a:lnTo>
                  <a:lnTo>
                    <a:pt x="904240" y="252044"/>
                  </a:lnTo>
                  <a:lnTo>
                    <a:pt x="901382" y="247345"/>
                  </a:lnTo>
                  <a:lnTo>
                    <a:pt x="901382" y="337235"/>
                  </a:lnTo>
                  <a:lnTo>
                    <a:pt x="61010" y="337235"/>
                  </a:lnTo>
                  <a:lnTo>
                    <a:pt x="76492" y="297878"/>
                  </a:lnTo>
                  <a:lnTo>
                    <a:pt x="97624" y="257136"/>
                  </a:lnTo>
                  <a:lnTo>
                    <a:pt x="122720" y="218973"/>
                  </a:lnTo>
                  <a:lnTo>
                    <a:pt x="151498" y="183667"/>
                  </a:lnTo>
                  <a:lnTo>
                    <a:pt x="183667" y="151498"/>
                  </a:lnTo>
                  <a:lnTo>
                    <a:pt x="218973" y="122720"/>
                  </a:lnTo>
                  <a:lnTo>
                    <a:pt x="257124" y="97624"/>
                  </a:lnTo>
                  <a:lnTo>
                    <a:pt x="297878" y="76479"/>
                  </a:lnTo>
                  <a:lnTo>
                    <a:pt x="340931" y="59563"/>
                  </a:lnTo>
                  <a:lnTo>
                    <a:pt x="386029" y="47142"/>
                  </a:lnTo>
                  <a:lnTo>
                    <a:pt x="432879" y="39484"/>
                  </a:lnTo>
                  <a:lnTo>
                    <a:pt x="481241" y="36868"/>
                  </a:lnTo>
                  <a:lnTo>
                    <a:pt x="529577" y="39484"/>
                  </a:lnTo>
                  <a:lnTo>
                    <a:pt x="576427" y="47142"/>
                  </a:lnTo>
                  <a:lnTo>
                    <a:pt x="621512" y="59563"/>
                  </a:lnTo>
                  <a:lnTo>
                    <a:pt x="664565" y="76479"/>
                  </a:lnTo>
                  <a:lnTo>
                    <a:pt x="705307" y="97624"/>
                  </a:lnTo>
                  <a:lnTo>
                    <a:pt x="743458" y="122720"/>
                  </a:lnTo>
                  <a:lnTo>
                    <a:pt x="778764" y="151498"/>
                  </a:lnTo>
                  <a:lnTo>
                    <a:pt x="810933" y="183667"/>
                  </a:lnTo>
                  <a:lnTo>
                    <a:pt x="839698" y="218973"/>
                  </a:lnTo>
                  <a:lnTo>
                    <a:pt x="864781" y="257136"/>
                  </a:lnTo>
                  <a:lnTo>
                    <a:pt x="885926" y="297878"/>
                  </a:lnTo>
                  <a:lnTo>
                    <a:pt x="901382" y="337235"/>
                  </a:lnTo>
                  <a:lnTo>
                    <a:pt x="901382" y="247345"/>
                  </a:lnTo>
                  <a:lnTo>
                    <a:pt x="880110" y="212356"/>
                  </a:lnTo>
                  <a:lnTo>
                    <a:pt x="852385" y="175310"/>
                  </a:lnTo>
                  <a:lnTo>
                    <a:pt x="821309" y="141109"/>
                  </a:lnTo>
                  <a:lnTo>
                    <a:pt x="787120" y="110032"/>
                  </a:lnTo>
                  <a:lnTo>
                    <a:pt x="750062" y="82296"/>
                  </a:lnTo>
                  <a:lnTo>
                    <a:pt x="710387" y="58166"/>
                  </a:lnTo>
                  <a:lnTo>
                    <a:pt x="668337" y="37884"/>
                  </a:lnTo>
                  <a:lnTo>
                    <a:pt x="624154" y="21678"/>
                  </a:lnTo>
                  <a:lnTo>
                    <a:pt x="578078" y="9791"/>
                  </a:lnTo>
                  <a:lnTo>
                    <a:pt x="530364" y="2489"/>
                  </a:lnTo>
                  <a:lnTo>
                    <a:pt x="481241" y="0"/>
                  </a:lnTo>
                  <a:lnTo>
                    <a:pt x="432104" y="2489"/>
                  </a:lnTo>
                  <a:lnTo>
                    <a:pt x="384365" y="9791"/>
                  </a:lnTo>
                  <a:lnTo>
                    <a:pt x="338289" y="21678"/>
                  </a:lnTo>
                  <a:lnTo>
                    <a:pt x="294093" y="37884"/>
                  </a:lnTo>
                  <a:lnTo>
                    <a:pt x="252044" y="58166"/>
                  </a:lnTo>
                  <a:lnTo>
                    <a:pt x="212356" y="82296"/>
                  </a:lnTo>
                  <a:lnTo>
                    <a:pt x="175298" y="110032"/>
                  </a:lnTo>
                  <a:lnTo>
                    <a:pt x="141109" y="141109"/>
                  </a:lnTo>
                  <a:lnTo>
                    <a:pt x="110032" y="175310"/>
                  </a:lnTo>
                  <a:lnTo>
                    <a:pt x="82308" y="212356"/>
                  </a:lnTo>
                  <a:lnTo>
                    <a:pt x="58166" y="252044"/>
                  </a:lnTo>
                  <a:lnTo>
                    <a:pt x="37884" y="294106"/>
                  </a:lnTo>
                  <a:lnTo>
                    <a:pt x="21678" y="338289"/>
                  </a:lnTo>
                  <a:lnTo>
                    <a:pt x="20612" y="342430"/>
                  </a:lnTo>
                  <a:lnTo>
                    <a:pt x="20218" y="342722"/>
                  </a:lnTo>
                  <a:lnTo>
                    <a:pt x="17983" y="350672"/>
                  </a:lnTo>
                  <a:lnTo>
                    <a:pt x="11353" y="377012"/>
                  </a:lnTo>
                  <a:lnTo>
                    <a:pt x="10337" y="382308"/>
                  </a:lnTo>
                  <a:lnTo>
                    <a:pt x="9804" y="384378"/>
                  </a:lnTo>
                  <a:lnTo>
                    <a:pt x="9245" y="387946"/>
                  </a:lnTo>
                  <a:lnTo>
                    <a:pt x="6235" y="403707"/>
                  </a:lnTo>
                  <a:lnTo>
                    <a:pt x="2628" y="430669"/>
                  </a:lnTo>
                  <a:lnTo>
                    <a:pt x="2540" y="431711"/>
                  </a:lnTo>
                  <a:lnTo>
                    <a:pt x="2489" y="432104"/>
                  </a:lnTo>
                  <a:lnTo>
                    <a:pt x="2425" y="433324"/>
                  </a:lnTo>
                  <a:lnTo>
                    <a:pt x="546" y="458101"/>
                  </a:lnTo>
                  <a:lnTo>
                    <a:pt x="546" y="470471"/>
                  </a:lnTo>
                  <a:lnTo>
                    <a:pt x="0" y="481241"/>
                  </a:lnTo>
                  <a:lnTo>
                    <a:pt x="546" y="492417"/>
                  </a:lnTo>
                  <a:lnTo>
                    <a:pt x="546" y="504367"/>
                  </a:lnTo>
                  <a:lnTo>
                    <a:pt x="2184" y="525919"/>
                  </a:lnTo>
                  <a:lnTo>
                    <a:pt x="2336" y="529031"/>
                  </a:lnTo>
                  <a:lnTo>
                    <a:pt x="2501" y="530212"/>
                  </a:lnTo>
                  <a:lnTo>
                    <a:pt x="2628" y="531761"/>
                  </a:lnTo>
                  <a:lnTo>
                    <a:pt x="6223" y="558711"/>
                  </a:lnTo>
                  <a:lnTo>
                    <a:pt x="8369" y="569937"/>
                  </a:lnTo>
                  <a:lnTo>
                    <a:pt x="9245" y="575843"/>
                  </a:lnTo>
                  <a:lnTo>
                    <a:pt x="10350" y="580313"/>
                  </a:lnTo>
                  <a:lnTo>
                    <a:pt x="11341" y="585419"/>
                  </a:lnTo>
                  <a:lnTo>
                    <a:pt x="17957" y="611771"/>
                  </a:lnTo>
                  <a:lnTo>
                    <a:pt x="20193" y="619734"/>
                  </a:lnTo>
                  <a:lnTo>
                    <a:pt x="20637" y="621423"/>
                  </a:lnTo>
                  <a:lnTo>
                    <a:pt x="36398" y="665480"/>
                  </a:lnTo>
                  <a:lnTo>
                    <a:pt x="56413" y="707783"/>
                  </a:lnTo>
                  <a:lnTo>
                    <a:pt x="80594" y="748055"/>
                  </a:lnTo>
                  <a:lnTo>
                    <a:pt x="108813" y="786041"/>
                  </a:lnTo>
                  <a:lnTo>
                    <a:pt x="140957" y="821486"/>
                  </a:lnTo>
                  <a:lnTo>
                    <a:pt x="176403" y="853630"/>
                  </a:lnTo>
                  <a:lnTo>
                    <a:pt x="214401" y="881837"/>
                  </a:lnTo>
                  <a:lnTo>
                    <a:pt x="254673" y="906005"/>
                  </a:lnTo>
                  <a:lnTo>
                    <a:pt x="296976" y="926020"/>
                  </a:lnTo>
                  <a:lnTo>
                    <a:pt x="341045" y="941781"/>
                  </a:lnTo>
                  <a:lnTo>
                    <a:pt x="386626" y="953173"/>
                  </a:lnTo>
                  <a:lnTo>
                    <a:pt x="433438" y="960081"/>
                  </a:lnTo>
                  <a:lnTo>
                    <a:pt x="481241" y="962406"/>
                  </a:lnTo>
                  <a:lnTo>
                    <a:pt x="529031" y="960081"/>
                  </a:lnTo>
                  <a:lnTo>
                    <a:pt x="575843" y="953173"/>
                  </a:lnTo>
                  <a:lnTo>
                    <a:pt x="621411" y="941781"/>
                  </a:lnTo>
                  <a:lnTo>
                    <a:pt x="665480" y="926020"/>
                  </a:lnTo>
                  <a:lnTo>
                    <a:pt x="707783" y="906005"/>
                  </a:lnTo>
                  <a:lnTo>
                    <a:pt x="748055" y="881837"/>
                  </a:lnTo>
                  <a:lnTo>
                    <a:pt x="786053" y="853630"/>
                  </a:lnTo>
                  <a:lnTo>
                    <a:pt x="821486" y="821486"/>
                  </a:lnTo>
                  <a:lnTo>
                    <a:pt x="853630" y="786041"/>
                  </a:lnTo>
                  <a:lnTo>
                    <a:pt x="881837" y="748055"/>
                  </a:lnTo>
                  <a:lnTo>
                    <a:pt x="906005" y="707783"/>
                  </a:lnTo>
                  <a:lnTo>
                    <a:pt x="926020" y="665492"/>
                  </a:lnTo>
                  <a:lnTo>
                    <a:pt x="941730" y="621525"/>
                  </a:lnTo>
                  <a:lnTo>
                    <a:pt x="942149" y="619848"/>
                  </a:lnTo>
                  <a:lnTo>
                    <a:pt x="942276" y="619747"/>
                  </a:lnTo>
                  <a:lnTo>
                    <a:pt x="944537" y="611797"/>
                  </a:lnTo>
                  <a:lnTo>
                    <a:pt x="950226" y="588378"/>
                  </a:lnTo>
                  <a:lnTo>
                    <a:pt x="952347" y="579716"/>
                  </a:lnTo>
                  <a:lnTo>
                    <a:pt x="952677" y="577761"/>
                  </a:lnTo>
                  <a:lnTo>
                    <a:pt x="953160" y="575856"/>
                  </a:lnTo>
                  <a:lnTo>
                    <a:pt x="954062" y="569696"/>
                  </a:lnTo>
                  <a:lnTo>
                    <a:pt x="957935" y="547192"/>
                  </a:lnTo>
                  <a:lnTo>
                    <a:pt x="959167" y="535101"/>
                  </a:lnTo>
                  <a:lnTo>
                    <a:pt x="960069" y="529031"/>
                  </a:lnTo>
                  <a:lnTo>
                    <a:pt x="960310" y="523913"/>
                  </a:lnTo>
                  <a:lnTo>
                    <a:pt x="961301" y="514324"/>
                  </a:lnTo>
                  <a:lnTo>
                    <a:pt x="962418" y="481241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896" y="4225562"/>
              <a:ext cx="123824" cy="1238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896" y="6482987"/>
              <a:ext cx="123824" cy="12382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83211" y="1535051"/>
            <a:ext cx="199136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spc="130" dirty="0">
                <a:solidFill>
                  <a:srgbClr val="004FA2"/>
                </a:solidFill>
                <a:latin typeface="Tahoma"/>
                <a:cs typeface="Tahoma"/>
              </a:rPr>
              <a:t>A</a:t>
            </a:r>
            <a:r>
              <a:rPr sz="5500" b="1" spc="-170" dirty="0">
                <a:solidFill>
                  <a:srgbClr val="004FA2"/>
                </a:solidFill>
                <a:latin typeface="Tahoma"/>
                <a:cs typeface="Tahoma"/>
              </a:rPr>
              <a:t>D</a:t>
            </a:r>
            <a:r>
              <a:rPr sz="5500" b="1" spc="25" dirty="0">
                <a:solidFill>
                  <a:srgbClr val="004FA2"/>
                </a:solidFill>
                <a:latin typeface="Tahoma"/>
                <a:cs typeface="Tahoma"/>
              </a:rPr>
              <a:t>E</a:t>
            </a:r>
            <a:r>
              <a:rPr sz="5500" b="1" spc="-90" dirty="0">
                <a:solidFill>
                  <a:srgbClr val="004FA2"/>
                </a:solidFill>
                <a:latin typeface="Tahoma"/>
                <a:cs typeface="Tahoma"/>
              </a:rPr>
              <a:t>N</a:t>
            </a:r>
            <a:endParaRPr sz="55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24648" y="1643064"/>
            <a:ext cx="103587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480" dirty="0">
                <a:solidFill>
                  <a:srgbClr val="004FA2"/>
                </a:solidFill>
                <a:latin typeface="Verdana"/>
                <a:cs typeface="Verdana"/>
              </a:rPr>
              <a:t>[</a:t>
            </a:r>
            <a:r>
              <a:rPr sz="4200" spc="35" dirty="0">
                <a:solidFill>
                  <a:srgbClr val="004FA2"/>
                </a:solidFill>
                <a:latin typeface="Verdana"/>
                <a:cs typeface="Verdana"/>
              </a:rPr>
              <a:t>A</a:t>
            </a:r>
            <a:r>
              <a:rPr sz="4200" spc="-204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4200" spc="40" dirty="0">
                <a:solidFill>
                  <a:srgbClr val="004FA2"/>
                </a:solidFill>
                <a:latin typeface="Verdana"/>
                <a:cs typeface="Verdana"/>
              </a:rPr>
              <a:t>d</a:t>
            </a:r>
            <a:r>
              <a:rPr sz="4200" spc="135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4200" spc="-305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4200" spc="-105" dirty="0">
                <a:solidFill>
                  <a:srgbClr val="004FA2"/>
                </a:solidFill>
                <a:latin typeface="Verdana"/>
                <a:cs typeface="Verdana"/>
              </a:rPr>
              <a:t>à</a:t>
            </a:r>
            <a:r>
              <a:rPr sz="4200" spc="-305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4200" spc="5" dirty="0">
                <a:solidFill>
                  <a:srgbClr val="004FA2"/>
                </a:solidFill>
                <a:latin typeface="Verdana"/>
                <a:cs typeface="Verdana"/>
              </a:rPr>
              <a:t>l</a:t>
            </a:r>
            <a:r>
              <a:rPr sz="4200" spc="-105" dirty="0">
                <a:solidFill>
                  <a:srgbClr val="004FA2"/>
                </a:solidFill>
                <a:latin typeface="Verdana"/>
                <a:cs typeface="Verdana"/>
              </a:rPr>
              <a:t>a</a:t>
            </a:r>
            <a:r>
              <a:rPr sz="4200" spc="-305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4200" spc="-170" dirty="0">
                <a:solidFill>
                  <a:srgbClr val="004FA2"/>
                </a:solidFill>
                <a:latin typeface="Verdana"/>
                <a:cs typeface="Verdana"/>
              </a:rPr>
              <a:t>D</a:t>
            </a:r>
            <a:r>
              <a:rPr sz="4200" spc="-204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4200" spc="45" dirty="0">
                <a:solidFill>
                  <a:srgbClr val="004FA2"/>
                </a:solidFill>
                <a:latin typeface="Verdana"/>
                <a:cs typeface="Verdana"/>
              </a:rPr>
              <a:t>g</a:t>
            </a:r>
            <a:r>
              <a:rPr sz="4200" spc="-204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4200" spc="-145" dirty="0">
                <a:solidFill>
                  <a:srgbClr val="004FA2"/>
                </a:solidFill>
                <a:latin typeface="Verdana"/>
                <a:cs typeface="Verdana"/>
              </a:rPr>
              <a:t>t</a:t>
            </a:r>
            <a:r>
              <a:rPr sz="4200" spc="-110" dirty="0">
                <a:solidFill>
                  <a:srgbClr val="004FA2"/>
                </a:solidFill>
                <a:latin typeface="Verdana"/>
                <a:cs typeface="Verdana"/>
              </a:rPr>
              <a:t>a</a:t>
            </a:r>
            <a:r>
              <a:rPr sz="4200" spc="5" dirty="0">
                <a:solidFill>
                  <a:srgbClr val="004FA2"/>
                </a:solidFill>
                <a:latin typeface="Verdana"/>
                <a:cs typeface="Verdana"/>
              </a:rPr>
              <a:t>l</a:t>
            </a:r>
            <a:r>
              <a:rPr sz="4200" spc="-204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4200" spc="145" dirty="0">
                <a:solidFill>
                  <a:srgbClr val="004FA2"/>
                </a:solidFill>
                <a:latin typeface="Verdana"/>
                <a:cs typeface="Verdana"/>
              </a:rPr>
              <a:t>s</a:t>
            </a:r>
            <a:r>
              <a:rPr sz="4200" spc="-110" dirty="0">
                <a:solidFill>
                  <a:srgbClr val="004FA2"/>
                </a:solidFill>
                <a:latin typeface="Verdana"/>
                <a:cs typeface="Verdana"/>
              </a:rPr>
              <a:t>a</a:t>
            </a:r>
            <a:r>
              <a:rPr sz="4200" spc="-145" dirty="0">
                <a:solidFill>
                  <a:srgbClr val="004FA2"/>
                </a:solidFill>
                <a:latin typeface="Verdana"/>
                <a:cs typeface="Verdana"/>
              </a:rPr>
              <a:t>t</a:t>
            </a:r>
            <a:r>
              <a:rPr sz="4200" spc="-204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4200" spc="125" dirty="0">
                <a:solidFill>
                  <a:srgbClr val="004FA2"/>
                </a:solidFill>
                <a:latin typeface="Verdana"/>
                <a:cs typeface="Verdana"/>
              </a:rPr>
              <a:t>o</a:t>
            </a:r>
            <a:r>
              <a:rPr sz="4200" spc="-240" dirty="0">
                <a:solidFill>
                  <a:srgbClr val="004FA2"/>
                </a:solidFill>
                <a:latin typeface="Verdana"/>
                <a:cs typeface="Verdana"/>
              </a:rPr>
              <a:t>n</a:t>
            </a:r>
            <a:r>
              <a:rPr sz="4200" spc="-305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4200" spc="40" dirty="0">
                <a:solidFill>
                  <a:srgbClr val="004FA2"/>
                </a:solidFill>
                <a:latin typeface="Verdana"/>
                <a:cs typeface="Verdana"/>
              </a:rPr>
              <a:t>d</a:t>
            </a:r>
            <a:r>
              <a:rPr sz="4200" spc="130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4200" spc="150" dirty="0">
                <a:solidFill>
                  <a:srgbClr val="004FA2"/>
                </a:solidFill>
                <a:latin typeface="Verdana"/>
                <a:cs typeface="Verdana"/>
              </a:rPr>
              <a:t>s</a:t>
            </a:r>
            <a:r>
              <a:rPr sz="4200" spc="-305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4200" spc="-75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4200" spc="-95" dirty="0">
                <a:solidFill>
                  <a:srgbClr val="004FA2"/>
                </a:solidFill>
                <a:latin typeface="Verdana"/>
                <a:cs typeface="Verdana"/>
              </a:rPr>
              <a:t>N</a:t>
            </a:r>
            <a:r>
              <a:rPr sz="4200" spc="-145" dirty="0">
                <a:solidFill>
                  <a:srgbClr val="004FA2"/>
                </a:solidFill>
                <a:latin typeface="Verdana"/>
                <a:cs typeface="Verdana"/>
              </a:rPr>
              <a:t>t</a:t>
            </a:r>
            <a:r>
              <a:rPr sz="4200" spc="-275" dirty="0">
                <a:solidFill>
                  <a:srgbClr val="004FA2"/>
                </a:solidFill>
                <a:latin typeface="Verdana"/>
                <a:cs typeface="Verdana"/>
              </a:rPr>
              <a:t>r</a:t>
            </a:r>
            <a:r>
              <a:rPr sz="4200" spc="130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4200" spc="40" dirty="0">
                <a:solidFill>
                  <a:srgbClr val="004FA2"/>
                </a:solidFill>
                <a:latin typeface="Verdana"/>
                <a:cs typeface="Verdana"/>
              </a:rPr>
              <a:t>p</a:t>
            </a:r>
            <a:r>
              <a:rPr sz="4200" spc="-275" dirty="0">
                <a:solidFill>
                  <a:srgbClr val="004FA2"/>
                </a:solidFill>
                <a:latin typeface="Verdana"/>
                <a:cs typeface="Verdana"/>
              </a:rPr>
              <a:t>r</a:t>
            </a:r>
            <a:r>
              <a:rPr sz="4200" spc="-204" dirty="0">
                <a:solidFill>
                  <a:srgbClr val="004FA2"/>
                </a:solidFill>
                <a:latin typeface="Verdana"/>
                <a:cs typeface="Verdana"/>
              </a:rPr>
              <a:t>i</a:t>
            </a:r>
            <a:r>
              <a:rPr sz="4200" spc="145" dirty="0">
                <a:solidFill>
                  <a:srgbClr val="004FA2"/>
                </a:solidFill>
                <a:latin typeface="Verdana"/>
                <a:cs typeface="Verdana"/>
              </a:rPr>
              <a:t>s</a:t>
            </a:r>
            <a:r>
              <a:rPr sz="4200" spc="130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4200" spc="145" dirty="0">
                <a:solidFill>
                  <a:srgbClr val="004FA2"/>
                </a:solidFill>
                <a:latin typeface="Verdana"/>
                <a:cs typeface="Verdana"/>
              </a:rPr>
              <a:t>s</a:t>
            </a:r>
            <a:r>
              <a:rPr sz="4200" spc="-475" dirty="0">
                <a:solidFill>
                  <a:srgbClr val="004FA2"/>
                </a:solidFill>
                <a:latin typeface="Verdana"/>
                <a:cs typeface="Verdana"/>
              </a:rPr>
              <a:t>]</a:t>
            </a:r>
            <a:endParaRPr sz="4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849" y="2888979"/>
            <a:ext cx="15132685" cy="4625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000" spc="140" dirty="0">
                <a:solidFill>
                  <a:srgbClr val="004FA2"/>
                </a:solidFill>
                <a:latin typeface="Verdana"/>
                <a:cs typeface="Verdana"/>
              </a:rPr>
              <a:t>C</a:t>
            </a:r>
            <a:r>
              <a:rPr sz="3000" spc="90" dirty="0">
                <a:solidFill>
                  <a:srgbClr val="004FA2"/>
                </a:solidFill>
                <a:latin typeface="Verdana"/>
                <a:cs typeface="Verdana"/>
              </a:rPr>
              <a:t>o</a:t>
            </a:r>
            <a:r>
              <a:rPr sz="3000" spc="-229" dirty="0">
                <a:solidFill>
                  <a:srgbClr val="004FA2"/>
                </a:solidFill>
                <a:latin typeface="Verdana"/>
                <a:cs typeface="Verdana"/>
              </a:rPr>
              <a:t>mm</a:t>
            </a:r>
            <a:r>
              <a:rPr sz="3000" spc="90" dirty="0">
                <a:solidFill>
                  <a:srgbClr val="004FA2"/>
                </a:solidFill>
                <a:latin typeface="Verdana"/>
                <a:cs typeface="Verdana"/>
              </a:rPr>
              <a:t>e</a:t>
            </a:r>
            <a:r>
              <a:rPr sz="3000" spc="-180" dirty="0">
                <a:solidFill>
                  <a:srgbClr val="004FA2"/>
                </a:solidFill>
                <a:latin typeface="Verdana"/>
                <a:cs typeface="Verdana"/>
              </a:rPr>
              <a:t>n</a:t>
            </a:r>
            <a:r>
              <a:rPr sz="3000" spc="-100" dirty="0">
                <a:solidFill>
                  <a:srgbClr val="004FA2"/>
                </a:solidFill>
                <a:latin typeface="Verdana"/>
                <a:cs typeface="Verdana"/>
              </a:rPr>
              <a:t>t</a:t>
            </a:r>
            <a:r>
              <a:rPr sz="3000" spc="-220" dirty="0">
                <a:solidFill>
                  <a:srgbClr val="004FA2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004FA2"/>
                </a:solidFill>
                <a:latin typeface="Verdana"/>
                <a:cs typeface="Verdana"/>
              </a:rPr>
              <a:t>?</a:t>
            </a:r>
            <a:endParaRPr sz="3000">
              <a:latin typeface="Verdana"/>
              <a:cs typeface="Verdana"/>
            </a:endParaRPr>
          </a:p>
          <a:p>
            <a:pPr marL="161925" marR="8890" algn="just">
              <a:lnSpc>
                <a:spcPct val="164600"/>
              </a:lnSpc>
              <a:spcBef>
                <a:spcPts val="2995"/>
              </a:spcBef>
            </a:pPr>
            <a:r>
              <a:rPr sz="3000" spc="-80" dirty="0">
                <a:latin typeface="Verdana"/>
                <a:cs typeface="Verdana"/>
              </a:rPr>
              <a:t>Taux d’intervention </a:t>
            </a:r>
            <a:r>
              <a:rPr sz="3000" spc="60" dirty="0">
                <a:latin typeface="Verdana"/>
                <a:cs typeface="Verdana"/>
              </a:rPr>
              <a:t>de 40 </a:t>
            </a:r>
            <a:r>
              <a:rPr sz="3000" spc="-865" dirty="0">
                <a:latin typeface="Verdana"/>
                <a:cs typeface="Verdana"/>
              </a:rPr>
              <a:t>%</a:t>
            </a:r>
            <a:r>
              <a:rPr sz="3000" spc="-860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des </a:t>
            </a:r>
            <a:r>
              <a:rPr sz="3000" spc="-45" dirty="0">
                <a:latin typeface="Verdana"/>
                <a:cs typeface="Verdana"/>
              </a:rPr>
              <a:t>investissements </a:t>
            </a:r>
            <a:r>
              <a:rPr sz="3000" spc="5" dirty="0">
                <a:latin typeface="Verdana"/>
                <a:cs typeface="Verdana"/>
              </a:rPr>
              <a:t>éligibles </a:t>
            </a:r>
            <a:r>
              <a:rPr sz="3000" spc="-15" dirty="0">
                <a:latin typeface="Verdana"/>
                <a:cs typeface="Verdana"/>
              </a:rPr>
              <a:t>HT </a:t>
            </a:r>
            <a:r>
              <a:rPr sz="3000" spc="5" dirty="0">
                <a:latin typeface="Verdana"/>
                <a:cs typeface="Verdana"/>
              </a:rPr>
              <a:t>avec </a:t>
            </a:r>
            <a:r>
              <a:rPr sz="3000" spc="-170" dirty="0">
                <a:latin typeface="Verdana"/>
                <a:cs typeface="Verdana"/>
              </a:rPr>
              <a:t>un </a:t>
            </a:r>
            <a:r>
              <a:rPr sz="3000" spc="-190" dirty="0">
                <a:latin typeface="Verdana"/>
                <a:cs typeface="Verdana"/>
              </a:rPr>
              <a:t>minimum </a:t>
            </a:r>
            <a:r>
              <a:rPr sz="3000" spc="-185" dirty="0">
                <a:latin typeface="Verdana"/>
                <a:cs typeface="Verdana"/>
              </a:rPr>
              <a:t> </a:t>
            </a:r>
            <a:r>
              <a:rPr sz="3000" spc="-40" dirty="0">
                <a:latin typeface="Verdana"/>
                <a:cs typeface="Verdana"/>
              </a:rPr>
              <a:t>d’investissement </a:t>
            </a:r>
            <a:r>
              <a:rPr sz="3000" spc="-45" dirty="0">
                <a:latin typeface="Verdana"/>
                <a:cs typeface="Verdana"/>
              </a:rPr>
              <a:t>fixé </a:t>
            </a:r>
            <a:r>
              <a:rPr sz="3000" spc="-75" dirty="0">
                <a:latin typeface="Verdana"/>
                <a:cs typeface="Verdana"/>
              </a:rPr>
              <a:t>à</a:t>
            </a:r>
            <a:r>
              <a:rPr sz="3000" spc="-70" dirty="0">
                <a:latin typeface="Verdana"/>
                <a:cs typeface="Verdana"/>
              </a:rPr>
              <a:t> </a:t>
            </a:r>
            <a:r>
              <a:rPr sz="3000" spc="65" dirty="0">
                <a:latin typeface="Verdana"/>
                <a:cs typeface="Verdana"/>
              </a:rPr>
              <a:t>3 000 </a:t>
            </a:r>
            <a:r>
              <a:rPr sz="3000" spc="-10" dirty="0">
                <a:latin typeface="Verdana"/>
                <a:cs typeface="Verdana"/>
              </a:rPr>
              <a:t>€ </a:t>
            </a:r>
            <a:r>
              <a:rPr sz="3000" spc="-5" dirty="0">
                <a:latin typeface="Verdana"/>
                <a:cs typeface="Verdana"/>
              </a:rPr>
              <a:t>et </a:t>
            </a:r>
            <a:r>
              <a:rPr sz="3000" spc="-170" dirty="0">
                <a:latin typeface="Verdana"/>
                <a:cs typeface="Verdana"/>
              </a:rPr>
              <a:t>un </a:t>
            </a:r>
            <a:r>
              <a:rPr sz="3000" spc="-175" dirty="0">
                <a:latin typeface="Verdana"/>
                <a:cs typeface="Verdana"/>
              </a:rPr>
              <a:t>maximum </a:t>
            </a:r>
            <a:r>
              <a:rPr sz="3000" spc="-75" dirty="0">
                <a:latin typeface="Verdana"/>
                <a:cs typeface="Verdana"/>
              </a:rPr>
              <a:t>à </a:t>
            </a:r>
            <a:r>
              <a:rPr sz="3000" spc="65" dirty="0">
                <a:latin typeface="Verdana"/>
                <a:cs typeface="Verdana"/>
              </a:rPr>
              <a:t>30 000 </a:t>
            </a:r>
            <a:r>
              <a:rPr sz="3000" spc="-150" dirty="0">
                <a:latin typeface="Verdana"/>
                <a:cs typeface="Verdana"/>
              </a:rPr>
              <a:t>€, </a:t>
            </a:r>
            <a:r>
              <a:rPr sz="3000" spc="-15" dirty="0">
                <a:latin typeface="Verdana"/>
                <a:cs typeface="Verdana"/>
              </a:rPr>
              <a:t>soit </a:t>
            </a:r>
            <a:r>
              <a:rPr sz="3000" spc="-85" dirty="0">
                <a:latin typeface="Verdana"/>
                <a:cs typeface="Verdana"/>
              </a:rPr>
              <a:t>une </a:t>
            </a:r>
            <a:r>
              <a:rPr sz="3000" spc="-25" dirty="0">
                <a:latin typeface="Verdana"/>
                <a:cs typeface="Verdana"/>
              </a:rPr>
              <a:t>aide </a:t>
            </a:r>
            <a:r>
              <a:rPr sz="3000" spc="-20" dirty="0">
                <a:latin typeface="Verdana"/>
                <a:cs typeface="Verdana"/>
              </a:rPr>
              <a:t> </a:t>
            </a:r>
            <a:r>
              <a:rPr sz="3000" spc="-35" dirty="0">
                <a:latin typeface="Verdana"/>
                <a:cs typeface="Verdana"/>
              </a:rPr>
              <a:t>régionale</a:t>
            </a:r>
            <a:r>
              <a:rPr sz="3000" spc="-22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comprise</a:t>
            </a:r>
            <a:r>
              <a:rPr sz="3000" spc="-220" dirty="0">
                <a:latin typeface="Verdana"/>
                <a:cs typeface="Verdana"/>
              </a:rPr>
              <a:t> </a:t>
            </a:r>
            <a:r>
              <a:rPr sz="3000" spc="-60" dirty="0">
                <a:latin typeface="Verdana"/>
                <a:cs typeface="Verdana"/>
              </a:rPr>
              <a:t>entre</a:t>
            </a:r>
            <a:r>
              <a:rPr sz="3000" spc="-220" dirty="0">
                <a:latin typeface="Verdana"/>
                <a:cs typeface="Verdana"/>
              </a:rPr>
              <a:t> </a:t>
            </a:r>
            <a:r>
              <a:rPr sz="3000" spc="-615" dirty="0">
                <a:latin typeface="Verdana"/>
                <a:cs typeface="Verdana"/>
              </a:rPr>
              <a:t>1</a:t>
            </a:r>
            <a:r>
              <a:rPr sz="3000" spc="-22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200</a:t>
            </a:r>
            <a:r>
              <a:rPr sz="3000" spc="-22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€</a:t>
            </a:r>
            <a:r>
              <a:rPr sz="3000" spc="-22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et</a:t>
            </a:r>
            <a:r>
              <a:rPr sz="3000" spc="-220" dirty="0">
                <a:latin typeface="Verdana"/>
                <a:cs typeface="Verdana"/>
              </a:rPr>
              <a:t> </a:t>
            </a:r>
            <a:r>
              <a:rPr sz="3000" spc="-295" dirty="0">
                <a:latin typeface="Verdana"/>
                <a:cs typeface="Verdana"/>
              </a:rPr>
              <a:t>12</a:t>
            </a:r>
            <a:r>
              <a:rPr sz="3000" spc="-220" dirty="0">
                <a:latin typeface="Verdana"/>
                <a:cs typeface="Verdana"/>
              </a:rPr>
              <a:t> </a:t>
            </a:r>
            <a:r>
              <a:rPr sz="3000" spc="65" dirty="0">
                <a:latin typeface="Verdana"/>
                <a:cs typeface="Verdana"/>
              </a:rPr>
              <a:t>000</a:t>
            </a:r>
            <a:r>
              <a:rPr sz="3000" spc="-220" dirty="0">
                <a:latin typeface="Verdana"/>
                <a:cs typeface="Verdana"/>
              </a:rPr>
              <a:t> </a:t>
            </a:r>
            <a:r>
              <a:rPr sz="3000" spc="-200" dirty="0">
                <a:latin typeface="Verdana"/>
                <a:cs typeface="Verdana"/>
              </a:rPr>
              <a:t>€.</a:t>
            </a:r>
            <a:endParaRPr sz="3000">
              <a:latin typeface="Verdana"/>
              <a:cs typeface="Verdana"/>
            </a:endParaRPr>
          </a:p>
          <a:p>
            <a:pPr marL="161925" marR="5080" algn="just">
              <a:lnSpc>
                <a:spcPct val="164600"/>
              </a:lnSpc>
            </a:pPr>
            <a:r>
              <a:rPr sz="3000" dirty="0">
                <a:latin typeface="Verdana"/>
                <a:cs typeface="Verdana"/>
              </a:rPr>
              <a:t>Le </a:t>
            </a:r>
            <a:r>
              <a:rPr sz="3000" spc="-120" dirty="0">
                <a:latin typeface="Verdana"/>
                <a:cs typeface="Verdana"/>
              </a:rPr>
              <a:t>taux </a:t>
            </a:r>
            <a:r>
              <a:rPr sz="3000" spc="-80" dirty="0">
                <a:latin typeface="Verdana"/>
                <a:cs typeface="Verdana"/>
              </a:rPr>
              <a:t>d’intervention </a:t>
            </a:r>
            <a:r>
              <a:rPr sz="3000" spc="-20" dirty="0">
                <a:latin typeface="Verdana"/>
                <a:cs typeface="Verdana"/>
              </a:rPr>
              <a:t>sera </a:t>
            </a:r>
            <a:r>
              <a:rPr sz="3000" spc="60" dirty="0">
                <a:latin typeface="Verdana"/>
                <a:cs typeface="Verdana"/>
              </a:rPr>
              <a:t>de </a:t>
            </a:r>
            <a:r>
              <a:rPr sz="3000" spc="-260" dirty="0">
                <a:latin typeface="Verdana"/>
                <a:cs typeface="Verdana"/>
              </a:rPr>
              <a:t>20%</a:t>
            </a:r>
            <a:r>
              <a:rPr sz="3000" spc="-254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lorsque </a:t>
            </a:r>
            <a:r>
              <a:rPr sz="3000" spc="65" dirty="0">
                <a:latin typeface="Verdana"/>
                <a:cs typeface="Verdana"/>
              </a:rPr>
              <a:t>les </a:t>
            </a:r>
            <a:r>
              <a:rPr sz="3000" spc="45" dirty="0">
                <a:latin typeface="Verdana"/>
                <a:cs typeface="Verdana"/>
              </a:rPr>
              <a:t>dépenses </a:t>
            </a:r>
            <a:r>
              <a:rPr sz="3000" spc="-35" dirty="0">
                <a:latin typeface="Verdana"/>
                <a:cs typeface="Verdana"/>
              </a:rPr>
              <a:t>d’investissements </a:t>
            </a:r>
            <a:r>
              <a:rPr sz="3000" spc="-30" dirty="0">
                <a:latin typeface="Verdana"/>
                <a:cs typeface="Verdana"/>
              </a:rPr>
              <a:t> </a:t>
            </a:r>
            <a:r>
              <a:rPr sz="3000" spc="10" dirty="0">
                <a:latin typeface="Verdana"/>
                <a:cs typeface="Verdana"/>
              </a:rPr>
              <a:t>présentées</a:t>
            </a:r>
            <a:r>
              <a:rPr sz="3000" spc="-220" dirty="0">
                <a:latin typeface="Verdana"/>
                <a:cs typeface="Verdana"/>
              </a:rPr>
              <a:t> </a:t>
            </a:r>
            <a:r>
              <a:rPr sz="3000" spc="-35" dirty="0">
                <a:latin typeface="Verdana"/>
                <a:cs typeface="Verdana"/>
              </a:rPr>
              <a:t>seront</a:t>
            </a:r>
            <a:r>
              <a:rPr sz="3000" spc="-220" dirty="0">
                <a:latin typeface="Verdana"/>
                <a:cs typeface="Verdana"/>
              </a:rPr>
              <a:t> </a:t>
            </a:r>
            <a:r>
              <a:rPr sz="3000" spc="-35" dirty="0">
                <a:latin typeface="Verdana"/>
                <a:cs typeface="Verdana"/>
              </a:rPr>
              <a:t>supérieures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75" dirty="0">
                <a:latin typeface="Verdana"/>
                <a:cs typeface="Verdana"/>
              </a:rPr>
              <a:t>à</a:t>
            </a:r>
            <a:r>
              <a:rPr sz="3000" spc="-220" dirty="0">
                <a:latin typeface="Verdana"/>
                <a:cs typeface="Verdana"/>
              </a:rPr>
              <a:t> </a:t>
            </a:r>
            <a:r>
              <a:rPr sz="3000" spc="65" dirty="0">
                <a:latin typeface="Verdana"/>
                <a:cs typeface="Verdana"/>
              </a:rPr>
              <a:t>30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45" dirty="0">
                <a:latin typeface="Verdana"/>
                <a:cs typeface="Verdana"/>
              </a:rPr>
              <a:t>000€</a:t>
            </a:r>
            <a:r>
              <a:rPr sz="3000" spc="-22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et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170" dirty="0">
                <a:latin typeface="Verdana"/>
                <a:cs typeface="Verdana"/>
              </a:rPr>
              <a:t>un</a:t>
            </a:r>
            <a:r>
              <a:rPr sz="3000" spc="-220" dirty="0">
                <a:latin typeface="Verdana"/>
                <a:cs typeface="Verdana"/>
              </a:rPr>
              <a:t> </a:t>
            </a:r>
            <a:r>
              <a:rPr sz="3000" spc="-175" dirty="0">
                <a:latin typeface="Verdana"/>
                <a:cs typeface="Verdana"/>
              </a:rPr>
              <a:t>maximum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75" dirty="0">
                <a:latin typeface="Verdana"/>
                <a:cs typeface="Verdana"/>
              </a:rPr>
              <a:t>à</a:t>
            </a:r>
            <a:r>
              <a:rPr sz="3000" spc="-22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50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45" dirty="0">
                <a:latin typeface="Verdana"/>
                <a:cs typeface="Verdana"/>
              </a:rPr>
              <a:t>000€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78339" y="9948932"/>
            <a:ext cx="8266430" cy="28575"/>
          </a:xfrm>
          <a:custGeom>
            <a:avLst/>
            <a:gdLst/>
            <a:ahLst/>
            <a:cxnLst/>
            <a:rect l="l" t="t" r="r" b="b"/>
            <a:pathLst>
              <a:path w="8266430" h="28575">
                <a:moveTo>
                  <a:pt x="8266068" y="28574"/>
                </a:moveTo>
                <a:lnTo>
                  <a:pt x="0" y="28574"/>
                </a:lnTo>
                <a:lnTo>
                  <a:pt x="0" y="0"/>
                </a:lnTo>
                <a:lnTo>
                  <a:pt x="8266068" y="0"/>
                </a:lnTo>
                <a:lnTo>
                  <a:pt x="8266068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2834" y="8896805"/>
            <a:ext cx="13700125" cy="1109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85" dirty="0">
                <a:latin typeface="Verdana"/>
                <a:cs typeface="Verdana"/>
              </a:rPr>
              <a:t>La</a:t>
            </a:r>
            <a:r>
              <a:rPr sz="3000" spc="-220" dirty="0">
                <a:latin typeface="Verdana"/>
                <a:cs typeface="Verdana"/>
              </a:rPr>
              <a:t> </a:t>
            </a:r>
            <a:r>
              <a:rPr sz="3000" spc="-35" dirty="0">
                <a:latin typeface="Verdana"/>
                <a:cs typeface="Verdana"/>
              </a:rPr>
              <a:t>demande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35" dirty="0">
                <a:latin typeface="Verdana"/>
                <a:cs typeface="Verdana"/>
              </a:rPr>
              <a:t>doit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30" dirty="0">
                <a:latin typeface="Verdana"/>
                <a:cs typeface="Verdana"/>
              </a:rPr>
              <a:t>être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effectuée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85" dirty="0">
                <a:latin typeface="Verdana"/>
                <a:cs typeface="Verdana"/>
              </a:rPr>
              <a:t>par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45" dirty="0">
                <a:latin typeface="Verdana"/>
                <a:cs typeface="Verdana"/>
              </a:rPr>
              <a:t>voie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35" dirty="0">
                <a:latin typeface="Verdana"/>
                <a:cs typeface="Verdana"/>
              </a:rPr>
              <a:t>dématérialisée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150" dirty="0">
                <a:latin typeface="Verdana"/>
                <a:cs typeface="Verdana"/>
              </a:rPr>
              <a:t>via</a:t>
            </a:r>
            <a:r>
              <a:rPr sz="3000" spc="-220" dirty="0">
                <a:latin typeface="Verdana"/>
                <a:cs typeface="Verdana"/>
              </a:rPr>
              <a:t> </a:t>
            </a:r>
            <a:r>
              <a:rPr sz="3000" spc="-40" dirty="0">
                <a:latin typeface="Verdana"/>
                <a:cs typeface="Verdana"/>
              </a:rPr>
              <a:t>la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30" dirty="0">
                <a:latin typeface="Verdana"/>
                <a:cs typeface="Verdana"/>
              </a:rPr>
              <a:t>plateforme</a:t>
            </a:r>
            <a:r>
              <a:rPr sz="3000" spc="-215" dirty="0">
                <a:latin typeface="Verdana"/>
                <a:cs typeface="Verdana"/>
              </a:rPr>
              <a:t> </a:t>
            </a:r>
            <a:r>
              <a:rPr sz="3000" spc="-755" dirty="0">
                <a:latin typeface="Verdana"/>
                <a:cs typeface="Verdana"/>
              </a:rPr>
              <a:t>: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2500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sz="2500" u="heavy" spc="-6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5"/>
              </a:rPr>
              <a:t>htt</a:t>
            </a:r>
            <a:r>
              <a:rPr sz="2500" spc="-60" dirty="0">
                <a:latin typeface="Verdana"/>
                <a:cs typeface="Verdana"/>
                <a:hlinkClick r:id="rId5"/>
              </a:rPr>
              <a:t>ps://aides.hautsdefrance.fr/sub/tiers/authentification/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290434">
              <a:lnSpc>
                <a:spcPct val="100000"/>
              </a:lnSpc>
              <a:spcBef>
                <a:spcPts val="114"/>
              </a:spcBef>
            </a:pPr>
            <a:r>
              <a:rPr spc="-50" dirty="0"/>
              <a:t>E</a:t>
            </a:r>
            <a:r>
              <a:rPr spc="-185" dirty="0"/>
              <a:t>n</a:t>
            </a:r>
            <a:r>
              <a:rPr spc="-110" dirty="0"/>
              <a:t>t</a:t>
            </a:r>
            <a:r>
              <a:rPr spc="-210" dirty="0"/>
              <a:t>r</a:t>
            </a:r>
            <a:r>
              <a:rPr spc="110" dirty="0"/>
              <a:t>e</a:t>
            </a:r>
            <a:r>
              <a:rPr spc="40" dirty="0"/>
              <a:t>p</a:t>
            </a:r>
            <a:r>
              <a:rPr spc="-210" dirty="0"/>
              <a:t>r</a:t>
            </a:r>
            <a:r>
              <a:rPr spc="-160" dirty="0"/>
              <a:t>i</a:t>
            </a:r>
            <a:r>
              <a:rPr spc="120" dirty="0"/>
              <a:t>s</a:t>
            </a:r>
            <a:r>
              <a:rPr spc="110" dirty="0"/>
              <a:t>e</a:t>
            </a:r>
            <a:r>
              <a:rPr spc="120" dirty="0"/>
              <a:t>s</a:t>
            </a:r>
            <a:r>
              <a:rPr spc="-305" dirty="0"/>
              <a:t>,</a:t>
            </a:r>
            <a:r>
              <a:rPr spc="-229" dirty="0"/>
              <a:t> </a:t>
            </a:r>
            <a:r>
              <a:rPr spc="40" dirty="0"/>
              <a:t>p</a:t>
            </a:r>
            <a:r>
              <a:rPr spc="-80" dirty="0"/>
              <a:t>a</a:t>
            </a:r>
            <a:r>
              <a:rPr spc="120" dirty="0"/>
              <a:t>ss</a:t>
            </a:r>
            <a:r>
              <a:rPr spc="110" dirty="0"/>
              <a:t>e</a:t>
            </a:r>
            <a:r>
              <a:rPr spc="30" dirty="0"/>
              <a:t>z</a:t>
            </a:r>
            <a:r>
              <a:rPr spc="-229" dirty="0"/>
              <a:t> </a:t>
            </a:r>
            <a:r>
              <a:rPr spc="-80" dirty="0"/>
              <a:t>a</a:t>
            </a:r>
            <a:r>
              <a:rPr spc="-170" dirty="0"/>
              <a:t>u</a:t>
            </a:r>
            <a:r>
              <a:rPr spc="-229" dirty="0"/>
              <a:t> </a:t>
            </a:r>
            <a:r>
              <a:rPr spc="-185" dirty="0"/>
              <a:t>n</a:t>
            </a:r>
            <a:r>
              <a:rPr spc="-175" dirty="0"/>
              <a:t>u</a:t>
            </a:r>
            <a:r>
              <a:rPr spc="-235" dirty="0"/>
              <a:t>m</a:t>
            </a:r>
            <a:r>
              <a:rPr spc="110" dirty="0"/>
              <a:t>é</a:t>
            </a:r>
            <a:r>
              <a:rPr spc="-210" dirty="0"/>
              <a:t>r</a:t>
            </a:r>
            <a:r>
              <a:rPr spc="-160" dirty="0"/>
              <a:t>i</a:t>
            </a:r>
            <a:r>
              <a:rPr spc="35" dirty="0"/>
              <a:t>q</a:t>
            </a:r>
            <a:r>
              <a:rPr spc="-175" dirty="0"/>
              <a:t>u</a:t>
            </a:r>
            <a:r>
              <a:rPr spc="114" dirty="0"/>
              <a:t>e</a:t>
            </a:r>
            <a:r>
              <a:rPr spc="-229" dirty="0"/>
              <a:t> </a:t>
            </a:r>
            <a:r>
              <a:rPr spc="-80" dirty="0"/>
              <a:t>a</a:t>
            </a:r>
            <a:r>
              <a:rPr spc="-235" dirty="0"/>
              <a:t>v</a:t>
            </a:r>
            <a:r>
              <a:rPr spc="110" dirty="0"/>
              <a:t>e</a:t>
            </a:r>
            <a:r>
              <a:rPr spc="270" dirty="0"/>
              <a:t>c</a:t>
            </a:r>
            <a:r>
              <a:rPr spc="-229" dirty="0"/>
              <a:t> </a:t>
            </a:r>
            <a:r>
              <a:rPr spc="5" dirty="0">
                <a:solidFill>
                  <a:srgbClr val="94C31F"/>
                </a:solidFill>
              </a:rPr>
              <a:t>l</a:t>
            </a:r>
            <a:r>
              <a:rPr spc="-75" dirty="0">
                <a:solidFill>
                  <a:srgbClr val="94C31F"/>
                </a:solidFill>
              </a:rPr>
              <a:t>a</a:t>
            </a:r>
            <a:r>
              <a:rPr spc="-229" dirty="0">
                <a:solidFill>
                  <a:srgbClr val="94C31F"/>
                </a:solidFill>
              </a:rPr>
              <a:t> </a:t>
            </a:r>
            <a:r>
              <a:rPr spc="-110" dirty="0">
                <a:solidFill>
                  <a:srgbClr val="94C31F"/>
                </a:solidFill>
              </a:rPr>
              <a:t>R</a:t>
            </a:r>
            <a:r>
              <a:rPr spc="110" dirty="0">
                <a:solidFill>
                  <a:srgbClr val="94C31F"/>
                </a:solidFill>
              </a:rPr>
              <a:t>é</a:t>
            </a:r>
            <a:r>
              <a:rPr spc="40" dirty="0">
                <a:solidFill>
                  <a:srgbClr val="94C31F"/>
                </a:solidFill>
              </a:rPr>
              <a:t>g</a:t>
            </a:r>
            <a:r>
              <a:rPr spc="-160" dirty="0">
                <a:solidFill>
                  <a:srgbClr val="94C31F"/>
                </a:solidFill>
              </a:rPr>
              <a:t>i</a:t>
            </a:r>
            <a:r>
              <a:rPr spc="105" dirty="0">
                <a:solidFill>
                  <a:srgbClr val="94C31F"/>
                </a:solidFill>
              </a:rPr>
              <a:t>o</a:t>
            </a:r>
            <a:r>
              <a:rPr spc="-180" dirty="0">
                <a:solidFill>
                  <a:srgbClr val="94C31F"/>
                </a:solidFill>
              </a:rPr>
              <a:t>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290820" cy="8711565"/>
            <a:chOff x="0" y="0"/>
            <a:chExt cx="5290820" cy="87115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290769" cy="10763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8561" y="1576107"/>
              <a:ext cx="2300605" cy="7135495"/>
            </a:xfrm>
            <a:custGeom>
              <a:avLst/>
              <a:gdLst/>
              <a:ahLst/>
              <a:cxnLst/>
              <a:rect l="l" t="t" r="r" b="b"/>
              <a:pathLst>
                <a:path w="2300605" h="7135495">
                  <a:moveTo>
                    <a:pt x="306031" y="6829641"/>
                  </a:moveTo>
                  <a:lnTo>
                    <a:pt x="286626" y="6829641"/>
                  </a:lnTo>
                  <a:lnTo>
                    <a:pt x="278638" y="6853148"/>
                  </a:lnTo>
                  <a:lnTo>
                    <a:pt x="277520" y="6856654"/>
                  </a:lnTo>
                  <a:lnTo>
                    <a:pt x="276377" y="6861416"/>
                  </a:lnTo>
                  <a:lnTo>
                    <a:pt x="276059" y="6859448"/>
                  </a:lnTo>
                  <a:lnTo>
                    <a:pt x="275323" y="6856806"/>
                  </a:lnTo>
                  <a:lnTo>
                    <a:pt x="266179" y="6829641"/>
                  </a:lnTo>
                  <a:lnTo>
                    <a:pt x="254850" y="6829641"/>
                  </a:lnTo>
                  <a:lnTo>
                    <a:pt x="245579" y="6857225"/>
                  </a:lnTo>
                  <a:lnTo>
                    <a:pt x="244906" y="6859651"/>
                  </a:lnTo>
                  <a:lnTo>
                    <a:pt x="244589" y="6861416"/>
                  </a:lnTo>
                  <a:lnTo>
                    <a:pt x="244386" y="6860172"/>
                  </a:lnTo>
                  <a:lnTo>
                    <a:pt x="243395" y="6856362"/>
                  </a:lnTo>
                  <a:lnTo>
                    <a:pt x="234378" y="6829641"/>
                  </a:lnTo>
                  <a:lnTo>
                    <a:pt x="219392" y="6829641"/>
                  </a:lnTo>
                  <a:lnTo>
                    <a:pt x="215074" y="6829641"/>
                  </a:lnTo>
                  <a:lnTo>
                    <a:pt x="199986" y="6829641"/>
                  </a:lnTo>
                  <a:lnTo>
                    <a:pt x="191998" y="6853148"/>
                  </a:lnTo>
                  <a:lnTo>
                    <a:pt x="190881" y="6856654"/>
                  </a:lnTo>
                  <a:lnTo>
                    <a:pt x="189725" y="6861416"/>
                  </a:lnTo>
                  <a:lnTo>
                    <a:pt x="189420" y="6859448"/>
                  </a:lnTo>
                  <a:lnTo>
                    <a:pt x="188683" y="6856806"/>
                  </a:lnTo>
                  <a:lnTo>
                    <a:pt x="179527" y="6829641"/>
                  </a:lnTo>
                  <a:lnTo>
                    <a:pt x="168211" y="6829641"/>
                  </a:lnTo>
                  <a:lnTo>
                    <a:pt x="158953" y="6857225"/>
                  </a:lnTo>
                  <a:lnTo>
                    <a:pt x="158267" y="6859651"/>
                  </a:lnTo>
                  <a:lnTo>
                    <a:pt x="157949" y="6861416"/>
                  </a:lnTo>
                  <a:lnTo>
                    <a:pt x="157746" y="6860172"/>
                  </a:lnTo>
                  <a:lnTo>
                    <a:pt x="156756" y="6856362"/>
                  </a:lnTo>
                  <a:lnTo>
                    <a:pt x="147751" y="6829641"/>
                  </a:lnTo>
                  <a:lnTo>
                    <a:pt x="132765" y="6829641"/>
                  </a:lnTo>
                  <a:lnTo>
                    <a:pt x="128435" y="6829641"/>
                  </a:lnTo>
                  <a:lnTo>
                    <a:pt x="113360" y="6829641"/>
                  </a:lnTo>
                  <a:lnTo>
                    <a:pt x="105359" y="6853148"/>
                  </a:lnTo>
                  <a:lnTo>
                    <a:pt x="104254" y="6856654"/>
                  </a:lnTo>
                  <a:lnTo>
                    <a:pt x="103098" y="6861416"/>
                  </a:lnTo>
                  <a:lnTo>
                    <a:pt x="102781" y="6859448"/>
                  </a:lnTo>
                  <a:lnTo>
                    <a:pt x="102057" y="6856806"/>
                  </a:lnTo>
                  <a:lnTo>
                    <a:pt x="92887" y="6829641"/>
                  </a:lnTo>
                  <a:lnTo>
                    <a:pt x="81584" y="6829641"/>
                  </a:lnTo>
                  <a:lnTo>
                    <a:pt x="72326" y="6857225"/>
                  </a:lnTo>
                  <a:lnTo>
                    <a:pt x="71640" y="6859651"/>
                  </a:lnTo>
                  <a:lnTo>
                    <a:pt x="71323" y="6861416"/>
                  </a:lnTo>
                  <a:lnTo>
                    <a:pt x="71120" y="6860172"/>
                  </a:lnTo>
                  <a:lnTo>
                    <a:pt x="70129" y="6856362"/>
                  </a:lnTo>
                  <a:lnTo>
                    <a:pt x="61112" y="6829641"/>
                  </a:lnTo>
                  <a:lnTo>
                    <a:pt x="41808" y="6829641"/>
                  </a:lnTo>
                  <a:lnTo>
                    <a:pt x="64008" y="6882765"/>
                  </a:lnTo>
                  <a:lnTo>
                    <a:pt x="77266" y="6882765"/>
                  </a:lnTo>
                  <a:lnTo>
                    <a:pt x="85102" y="6858787"/>
                  </a:lnTo>
                  <a:lnTo>
                    <a:pt x="86194" y="6855219"/>
                  </a:lnTo>
                  <a:lnTo>
                    <a:pt x="86868" y="6852577"/>
                  </a:lnTo>
                  <a:lnTo>
                    <a:pt x="87261" y="6850469"/>
                  </a:lnTo>
                  <a:lnTo>
                    <a:pt x="88519" y="6855981"/>
                  </a:lnTo>
                  <a:lnTo>
                    <a:pt x="97205" y="6882778"/>
                  </a:lnTo>
                  <a:lnTo>
                    <a:pt x="110464" y="6882778"/>
                  </a:lnTo>
                  <a:lnTo>
                    <a:pt x="130594" y="6834822"/>
                  </a:lnTo>
                  <a:lnTo>
                    <a:pt x="150634" y="6882765"/>
                  </a:lnTo>
                  <a:lnTo>
                    <a:pt x="163893" y="6882765"/>
                  </a:lnTo>
                  <a:lnTo>
                    <a:pt x="172821" y="6855219"/>
                  </a:lnTo>
                  <a:lnTo>
                    <a:pt x="173507" y="6852577"/>
                  </a:lnTo>
                  <a:lnTo>
                    <a:pt x="173888" y="6850469"/>
                  </a:lnTo>
                  <a:lnTo>
                    <a:pt x="175145" y="6855981"/>
                  </a:lnTo>
                  <a:lnTo>
                    <a:pt x="183832" y="6882778"/>
                  </a:lnTo>
                  <a:lnTo>
                    <a:pt x="197091" y="6882778"/>
                  </a:lnTo>
                  <a:lnTo>
                    <a:pt x="217220" y="6834797"/>
                  </a:lnTo>
                  <a:lnTo>
                    <a:pt x="237274" y="6882765"/>
                  </a:lnTo>
                  <a:lnTo>
                    <a:pt x="250532" y="6882765"/>
                  </a:lnTo>
                  <a:lnTo>
                    <a:pt x="259461" y="6855219"/>
                  </a:lnTo>
                  <a:lnTo>
                    <a:pt x="260146" y="6852577"/>
                  </a:lnTo>
                  <a:lnTo>
                    <a:pt x="260527" y="6850469"/>
                  </a:lnTo>
                  <a:lnTo>
                    <a:pt x="262166" y="6857365"/>
                  </a:lnTo>
                  <a:lnTo>
                    <a:pt x="270471" y="6882778"/>
                  </a:lnTo>
                  <a:lnTo>
                    <a:pt x="283730" y="6882778"/>
                  </a:lnTo>
                  <a:lnTo>
                    <a:pt x="306031" y="6829641"/>
                  </a:lnTo>
                  <a:close/>
                </a:path>
                <a:path w="2300605" h="7135495">
                  <a:moveTo>
                    <a:pt x="306031" y="4069511"/>
                  </a:moveTo>
                  <a:lnTo>
                    <a:pt x="286626" y="4069511"/>
                  </a:lnTo>
                  <a:lnTo>
                    <a:pt x="278638" y="4093019"/>
                  </a:lnTo>
                  <a:lnTo>
                    <a:pt x="277520" y="4096524"/>
                  </a:lnTo>
                  <a:lnTo>
                    <a:pt x="276377" y="4101287"/>
                  </a:lnTo>
                  <a:lnTo>
                    <a:pt x="276059" y="4099318"/>
                  </a:lnTo>
                  <a:lnTo>
                    <a:pt x="275323" y="4096677"/>
                  </a:lnTo>
                  <a:lnTo>
                    <a:pt x="266179" y="4069511"/>
                  </a:lnTo>
                  <a:lnTo>
                    <a:pt x="254850" y="4069511"/>
                  </a:lnTo>
                  <a:lnTo>
                    <a:pt x="245579" y="4097096"/>
                  </a:lnTo>
                  <a:lnTo>
                    <a:pt x="244906" y="4099534"/>
                  </a:lnTo>
                  <a:lnTo>
                    <a:pt x="244589" y="4101287"/>
                  </a:lnTo>
                  <a:lnTo>
                    <a:pt x="244386" y="4100042"/>
                  </a:lnTo>
                  <a:lnTo>
                    <a:pt x="243395" y="4096245"/>
                  </a:lnTo>
                  <a:lnTo>
                    <a:pt x="234378" y="4069511"/>
                  </a:lnTo>
                  <a:lnTo>
                    <a:pt x="219392" y="4069511"/>
                  </a:lnTo>
                  <a:lnTo>
                    <a:pt x="215074" y="4069511"/>
                  </a:lnTo>
                  <a:lnTo>
                    <a:pt x="199986" y="4069511"/>
                  </a:lnTo>
                  <a:lnTo>
                    <a:pt x="191998" y="4093019"/>
                  </a:lnTo>
                  <a:lnTo>
                    <a:pt x="190881" y="4096524"/>
                  </a:lnTo>
                  <a:lnTo>
                    <a:pt x="189725" y="4101287"/>
                  </a:lnTo>
                  <a:lnTo>
                    <a:pt x="189420" y="4099318"/>
                  </a:lnTo>
                  <a:lnTo>
                    <a:pt x="188683" y="4096677"/>
                  </a:lnTo>
                  <a:lnTo>
                    <a:pt x="179527" y="4069511"/>
                  </a:lnTo>
                  <a:lnTo>
                    <a:pt x="168211" y="4069511"/>
                  </a:lnTo>
                  <a:lnTo>
                    <a:pt x="158953" y="4097096"/>
                  </a:lnTo>
                  <a:lnTo>
                    <a:pt x="158267" y="4099534"/>
                  </a:lnTo>
                  <a:lnTo>
                    <a:pt x="157949" y="4101287"/>
                  </a:lnTo>
                  <a:lnTo>
                    <a:pt x="157746" y="4100042"/>
                  </a:lnTo>
                  <a:lnTo>
                    <a:pt x="156756" y="4096245"/>
                  </a:lnTo>
                  <a:lnTo>
                    <a:pt x="147751" y="4069511"/>
                  </a:lnTo>
                  <a:lnTo>
                    <a:pt x="132765" y="4069511"/>
                  </a:lnTo>
                  <a:lnTo>
                    <a:pt x="128435" y="4069511"/>
                  </a:lnTo>
                  <a:lnTo>
                    <a:pt x="113360" y="4069511"/>
                  </a:lnTo>
                  <a:lnTo>
                    <a:pt x="105359" y="4093019"/>
                  </a:lnTo>
                  <a:lnTo>
                    <a:pt x="104254" y="4096524"/>
                  </a:lnTo>
                  <a:lnTo>
                    <a:pt x="103098" y="4101287"/>
                  </a:lnTo>
                  <a:lnTo>
                    <a:pt x="102781" y="4099318"/>
                  </a:lnTo>
                  <a:lnTo>
                    <a:pt x="102057" y="4096677"/>
                  </a:lnTo>
                  <a:lnTo>
                    <a:pt x="92887" y="4069511"/>
                  </a:lnTo>
                  <a:lnTo>
                    <a:pt x="81584" y="4069511"/>
                  </a:lnTo>
                  <a:lnTo>
                    <a:pt x="72326" y="4097096"/>
                  </a:lnTo>
                  <a:lnTo>
                    <a:pt x="71640" y="4099534"/>
                  </a:lnTo>
                  <a:lnTo>
                    <a:pt x="71323" y="4101287"/>
                  </a:lnTo>
                  <a:lnTo>
                    <a:pt x="71120" y="4100042"/>
                  </a:lnTo>
                  <a:lnTo>
                    <a:pt x="70129" y="4096245"/>
                  </a:lnTo>
                  <a:lnTo>
                    <a:pt x="61112" y="4069511"/>
                  </a:lnTo>
                  <a:lnTo>
                    <a:pt x="41808" y="4069511"/>
                  </a:lnTo>
                  <a:lnTo>
                    <a:pt x="64008" y="4122636"/>
                  </a:lnTo>
                  <a:lnTo>
                    <a:pt x="77266" y="4122636"/>
                  </a:lnTo>
                  <a:lnTo>
                    <a:pt x="85102" y="4098658"/>
                  </a:lnTo>
                  <a:lnTo>
                    <a:pt x="86194" y="4095102"/>
                  </a:lnTo>
                  <a:lnTo>
                    <a:pt x="86868" y="4092448"/>
                  </a:lnTo>
                  <a:lnTo>
                    <a:pt x="87261" y="4090339"/>
                  </a:lnTo>
                  <a:lnTo>
                    <a:pt x="88519" y="4095864"/>
                  </a:lnTo>
                  <a:lnTo>
                    <a:pt x="97205" y="4122648"/>
                  </a:lnTo>
                  <a:lnTo>
                    <a:pt x="110464" y="4122648"/>
                  </a:lnTo>
                  <a:lnTo>
                    <a:pt x="130594" y="4074693"/>
                  </a:lnTo>
                  <a:lnTo>
                    <a:pt x="150634" y="4122636"/>
                  </a:lnTo>
                  <a:lnTo>
                    <a:pt x="163893" y="4122636"/>
                  </a:lnTo>
                  <a:lnTo>
                    <a:pt x="172821" y="4095102"/>
                  </a:lnTo>
                  <a:lnTo>
                    <a:pt x="173507" y="4092448"/>
                  </a:lnTo>
                  <a:lnTo>
                    <a:pt x="173888" y="4090339"/>
                  </a:lnTo>
                  <a:lnTo>
                    <a:pt x="175145" y="4095864"/>
                  </a:lnTo>
                  <a:lnTo>
                    <a:pt x="183832" y="4122648"/>
                  </a:lnTo>
                  <a:lnTo>
                    <a:pt x="197091" y="4122648"/>
                  </a:lnTo>
                  <a:lnTo>
                    <a:pt x="217220" y="4074668"/>
                  </a:lnTo>
                  <a:lnTo>
                    <a:pt x="237274" y="4122636"/>
                  </a:lnTo>
                  <a:lnTo>
                    <a:pt x="250532" y="4122636"/>
                  </a:lnTo>
                  <a:lnTo>
                    <a:pt x="259461" y="4095102"/>
                  </a:lnTo>
                  <a:lnTo>
                    <a:pt x="260146" y="4092448"/>
                  </a:lnTo>
                  <a:lnTo>
                    <a:pt x="260527" y="4090339"/>
                  </a:lnTo>
                  <a:lnTo>
                    <a:pt x="262166" y="4097236"/>
                  </a:lnTo>
                  <a:lnTo>
                    <a:pt x="270471" y="4122648"/>
                  </a:lnTo>
                  <a:lnTo>
                    <a:pt x="283730" y="4122648"/>
                  </a:lnTo>
                  <a:lnTo>
                    <a:pt x="306031" y="4069511"/>
                  </a:lnTo>
                  <a:close/>
                </a:path>
                <a:path w="2300605" h="7135495">
                  <a:moveTo>
                    <a:pt x="306031" y="2168055"/>
                  </a:moveTo>
                  <a:lnTo>
                    <a:pt x="286626" y="2168055"/>
                  </a:lnTo>
                  <a:lnTo>
                    <a:pt x="278638" y="2191562"/>
                  </a:lnTo>
                  <a:lnTo>
                    <a:pt x="277520" y="2195068"/>
                  </a:lnTo>
                  <a:lnTo>
                    <a:pt x="276377" y="2199817"/>
                  </a:lnTo>
                  <a:lnTo>
                    <a:pt x="276059" y="2197862"/>
                  </a:lnTo>
                  <a:lnTo>
                    <a:pt x="275323" y="2195220"/>
                  </a:lnTo>
                  <a:lnTo>
                    <a:pt x="266179" y="2168055"/>
                  </a:lnTo>
                  <a:lnTo>
                    <a:pt x="254850" y="2168055"/>
                  </a:lnTo>
                  <a:lnTo>
                    <a:pt x="245579" y="2195639"/>
                  </a:lnTo>
                  <a:lnTo>
                    <a:pt x="244906" y="2198065"/>
                  </a:lnTo>
                  <a:lnTo>
                    <a:pt x="244589" y="2199817"/>
                  </a:lnTo>
                  <a:lnTo>
                    <a:pt x="244386" y="2198586"/>
                  </a:lnTo>
                  <a:lnTo>
                    <a:pt x="243395" y="2194776"/>
                  </a:lnTo>
                  <a:lnTo>
                    <a:pt x="234378" y="2168055"/>
                  </a:lnTo>
                  <a:lnTo>
                    <a:pt x="219392" y="2168055"/>
                  </a:lnTo>
                  <a:lnTo>
                    <a:pt x="215074" y="2168055"/>
                  </a:lnTo>
                  <a:lnTo>
                    <a:pt x="199986" y="2168055"/>
                  </a:lnTo>
                  <a:lnTo>
                    <a:pt x="191998" y="2191562"/>
                  </a:lnTo>
                  <a:lnTo>
                    <a:pt x="190881" y="2195068"/>
                  </a:lnTo>
                  <a:lnTo>
                    <a:pt x="189725" y="2199817"/>
                  </a:lnTo>
                  <a:lnTo>
                    <a:pt x="189420" y="2197862"/>
                  </a:lnTo>
                  <a:lnTo>
                    <a:pt x="188683" y="2195220"/>
                  </a:lnTo>
                  <a:lnTo>
                    <a:pt x="179527" y="2168055"/>
                  </a:lnTo>
                  <a:lnTo>
                    <a:pt x="168211" y="2168055"/>
                  </a:lnTo>
                  <a:lnTo>
                    <a:pt x="158953" y="2195639"/>
                  </a:lnTo>
                  <a:lnTo>
                    <a:pt x="158267" y="2198065"/>
                  </a:lnTo>
                  <a:lnTo>
                    <a:pt x="157949" y="2199817"/>
                  </a:lnTo>
                  <a:lnTo>
                    <a:pt x="157746" y="2198586"/>
                  </a:lnTo>
                  <a:lnTo>
                    <a:pt x="156756" y="2194776"/>
                  </a:lnTo>
                  <a:lnTo>
                    <a:pt x="147751" y="2168055"/>
                  </a:lnTo>
                  <a:lnTo>
                    <a:pt x="132765" y="2168055"/>
                  </a:lnTo>
                  <a:lnTo>
                    <a:pt x="128435" y="2168055"/>
                  </a:lnTo>
                  <a:lnTo>
                    <a:pt x="113360" y="2168055"/>
                  </a:lnTo>
                  <a:lnTo>
                    <a:pt x="105359" y="2191562"/>
                  </a:lnTo>
                  <a:lnTo>
                    <a:pt x="104254" y="2195068"/>
                  </a:lnTo>
                  <a:lnTo>
                    <a:pt x="103098" y="2199817"/>
                  </a:lnTo>
                  <a:lnTo>
                    <a:pt x="102781" y="2197862"/>
                  </a:lnTo>
                  <a:lnTo>
                    <a:pt x="102057" y="2195220"/>
                  </a:lnTo>
                  <a:lnTo>
                    <a:pt x="92887" y="2168055"/>
                  </a:lnTo>
                  <a:lnTo>
                    <a:pt x="81584" y="2168055"/>
                  </a:lnTo>
                  <a:lnTo>
                    <a:pt x="72326" y="2195639"/>
                  </a:lnTo>
                  <a:lnTo>
                    <a:pt x="71640" y="2198065"/>
                  </a:lnTo>
                  <a:lnTo>
                    <a:pt x="71323" y="2199817"/>
                  </a:lnTo>
                  <a:lnTo>
                    <a:pt x="71120" y="2198586"/>
                  </a:lnTo>
                  <a:lnTo>
                    <a:pt x="70129" y="2194776"/>
                  </a:lnTo>
                  <a:lnTo>
                    <a:pt x="61112" y="2168055"/>
                  </a:lnTo>
                  <a:lnTo>
                    <a:pt x="41808" y="2168055"/>
                  </a:lnTo>
                  <a:lnTo>
                    <a:pt x="64008" y="2221179"/>
                  </a:lnTo>
                  <a:lnTo>
                    <a:pt x="77266" y="2221179"/>
                  </a:lnTo>
                  <a:lnTo>
                    <a:pt x="85102" y="2197189"/>
                  </a:lnTo>
                  <a:lnTo>
                    <a:pt x="86194" y="2193633"/>
                  </a:lnTo>
                  <a:lnTo>
                    <a:pt x="86868" y="2190978"/>
                  </a:lnTo>
                  <a:lnTo>
                    <a:pt x="87261" y="2188883"/>
                  </a:lnTo>
                  <a:lnTo>
                    <a:pt x="88519" y="2194395"/>
                  </a:lnTo>
                  <a:lnTo>
                    <a:pt x="97205" y="2221179"/>
                  </a:lnTo>
                  <a:lnTo>
                    <a:pt x="110464" y="2221179"/>
                  </a:lnTo>
                  <a:lnTo>
                    <a:pt x="130594" y="2173236"/>
                  </a:lnTo>
                  <a:lnTo>
                    <a:pt x="150634" y="2221179"/>
                  </a:lnTo>
                  <a:lnTo>
                    <a:pt x="163893" y="2221179"/>
                  </a:lnTo>
                  <a:lnTo>
                    <a:pt x="172821" y="2193633"/>
                  </a:lnTo>
                  <a:lnTo>
                    <a:pt x="173507" y="2190978"/>
                  </a:lnTo>
                  <a:lnTo>
                    <a:pt x="173888" y="2188883"/>
                  </a:lnTo>
                  <a:lnTo>
                    <a:pt x="175145" y="2194395"/>
                  </a:lnTo>
                  <a:lnTo>
                    <a:pt x="183832" y="2221179"/>
                  </a:lnTo>
                  <a:lnTo>
                    <a:pt x="197091" y="2221179"/>
                  </a:lnTo>
                  <a:lnTo>
                    <a:pt x="217220" y="2173211"/>
                  </a:lnTo>
                  <a:lnTo>
                    <a:pt x="237274" y="2221179"/>
                  </a:lnTo>
                  <a:lnTo>
                    <a:pt x="250532" y="2221179"/>
                  </a:lnTo>
                  <a:lnTo>
                    <a:pt x="259461" y="2193633"/>
                  </a:lnTo>
                  <a:lnTo>
                    <a:pt x="260146" y="2190978"/>
                  </a:lnTo>
                  <a:lnTo>
                    <a:pt x="260527" y="2188883"/>
                  </a:lnTo>
                  <a:lnTo>
                    <a:pt x="262166" y="2195766"/>
                  </a:lnTo>
                  <a:lnTo>
                    <a:pt x="270471" y="2221179"/>
                  </a:lnTo>
                  <a:lnTo>
                    <a:pt x="283730" y="2221179"/>
                  </a:lnTo>
                  <a:lnTo>
                    <a:pt x="306031" y="2168055"/>
                  </a:lnTo>
                  <a:close/>
                </a:path>
                <a:path w="2300605" h="7135495">
                  <a:moveTo>
                    <a:pt x="323583" y="6871157"/>
                  </a:moveTo>
                  <a:lnTo>
                    <a:pt x="322567" y="6868655"/>
                  </a:lnTo>
                  <a:lnTo>
                    <a:pt x="318503" y="6864591"/>
                  </a:lnTo>
                  <a:lnTo>
                    <a:pt x="315950" y="6863575"/>
                  </a:lnTo>
                  <a:lnTo>
                    <a:pt x="309930" y="6863575"/>
                  </a:lnTo>
                  <a:lnTo>
                    <a:pt x="307428" y="6864591"/>
                  </a:lnTo>
                  <a:lnTo>
                    <a:pt x="303403" y="6868655"/>
                  </a:lnTo>
                  <a:lnTo>
                    <a:pt x="302387" y="6871157"/>
                  </a:lnTo>
                  <a:lnTo>
                    <a:pt x="302387" y="6874142"/>
                  </a:lnTo>
                  <a:lnTo>
                    <a:pt x="302387" y="6877126"/>
                  </a:lnTo>
                  <a:lnTo>
                    <a:pt x="303403" y="6879641"/>
                  </a:lnTo>
                  <a:lnTo>
                    <a:pt x="307467" y="6883794"/>
                  </a:lnTo>
                  <a:lnTo>
                    <a:pt x="309956" y="6884822"/>
                  </a:lnTo>
                  <a:lnTo>
                    <a:pt x="315925" y="6884822"/>
                  </a:lnTo>
                  <a:lnTo>
                    <a:pt x="318465" y="6883794"/>
                  </a:lnTo>
                  <a:lnTo>
                    <a:pt x="322567" y="6879641"/>
                  </a:lnTo>
                  <a:lnTo>
                    <a:pt x="323583" y="6877126"/>
                  </a:lnTo>
                  <a:lnTo>
                    <a:pt x="323583" y="6871157"/>
                  </a:lnTo>
                  <a:close/>
                </a:path>
                <a:path w="2300605" h="7135495">
                  <a:moveTo>
                    <a:pt x="323583" y="4111028"/>
                  </a:moveTo>
                  <a:lnTo>
                    <a:pt x="322567" y="4108526"/>
                  </a:lnTo>
                  <a:lnTo>
                    <a:pt x="318503" y="4104462"/>
                  </a:lnTo>
                  <a:lnTo>
                    <a:pt x="315950" y="4103446"/>
                  </a:lnTo>
                  <a:lnTo>
                    <a:pt x="309930" y="4103446"/>
                  </a:lnTo>
                  <a:lnTo>
                    <a:pt x="307428" y="4104462"/>
                  </a:lnTo>
                  <a:lnTo>
                    <a:pt x="303403" y="4108526"/>
                  </a:lnTo>
                  <a:lnTo>
                    <a:pt x="302387" y="4111028"/>
                  </a:lnTo>
                  <a:lnTo>
                    <a:pt x="302387" y="4114012"/>
                  </a:lnTo>
                  <a:lnTo>
                    <a:pt x="302387" y="4116997"/>
                  </a:lnTo>
                  <a:lnTo>
                    <a:pt x="303403" y="4119511"/>
                  </a:lnTo>
                  <a:lnTo>
                    <a:pt x="307467" y="4123664"/>
                  </a:lnTo>
                  <a:lnTo>
                    <a:pt x="309956" y="4124693"/>
                  </a:lnTo>
                  <a:lnTo>
                    <a:pt x="315925" y="4124693"/>
                  </a:lnTo>
                  <a:lnTo>
                    <a:pt x="318465" y="4123664"/>
                  </a:lnTo>
                  <a:lnTo>
                    <a:pt x="322567" y="4119511"/>
                  </a:lnTo>
                  <a:lnTo>
                    <a:pt x="323583" y="4116997"/>
                  </a:lnTo>
                  <a:lnTo>
                    <a:pt x="323583" y="4111028"/>
                  </a:lnTo>
                  <a:close/>
                </a:path>
                <a:path w="2300605" h="7135495">
                  <a:moveTo>
                    <a:pt x="323583" y="2209571"/>
                  </a:moveTo>
                  <a:lnTo>
                    <a:pt x="322567" y="2207069"/>
                  </a:lnTo>
                  <a:lnTo>
                    <a:pt x="318503" y="2203005"/>
                  </a:lnTo>
                  <a:lnTo>
                    <a:pt x="315950" y="2201976"/>
                  </a:lnTo>
                  <a:lnTo>
                    <a:pt x="309930" y="2201976"/>
                  </a:lnTo>
                  <a:lnTo>
                    <a:pt x="307428" y="2203005"/>
                  </a:lnTo>
                  <a:lnTo>
                    <a:pt x="303403" y="2207069"/>
                  </a:lnTo>
                  <a:lnTo>
                    <a:pt x="302387" y="2209571"/>
                  </a:lnTo>
                  <a:lnTo>
                    <a:pt x="302387" y="2212556"/>
                  </a:lnTo>
                  <a:lnTo>
                    <a:pt x="302387" y="2215540"/>
                  </a:lnTo>
                  <a:lnTo>
                    <a:pt x="303403" y="2218055"/>
                  </a:lnTo>
                  <a:lnTo>
                    <a:pt x="307467" y="2222195"/>
                  </a:lnTo>
                  <a:lnTo>
                    <a:pt x="309956" y="2223236"/>
                  </a:lnTo>
                  <a:lnTo>
                    <a:pt x="315925" y="2223236"/>
                  </a:lnTo>
                  <a:lnTo>
                    <a:pt x="318465" y="2222195"/>
                  </a:lnTo>
                  <a:lnTo>
                    <a:pt x="322567" y="2218055"/>
                  </a:lnTo>
                  <a:lnTo>
                    <a:pt x="323583" y="2215540"/>
                  </a:lnTo>
                  <a:lnTo>
                    <a:pt x="323583" y="2209571"/>
                  </a:lnTo>
                  <a:close/>
                </a:path>
                <a:path w="2300605" h="7135495">
                  <a:moveTo>
                    <a:pt x="500900" y="6871068"/>
                  </a:moveTo>
                  <a:lnTo>
                    <a:pt x="496150" y="6866331"/>
                  </a:lnTo>
                  <a:lnTo>
                    <a:pt x="346849" y="6866331"/>
                  </a:lnTo>
                  <a:lnTo>
                    <a:pt x="342112" y="6871068"/>
                  </a:lnTo>
                  <a:lnTo>
                    <a:pt x="342112" y="6882765"/>
                  </a:lnTo>
                  <a:lnTo>
                    <a:pt x="346849" y="6887502"/>
                  </a:lnTo>
                  <a:lnTo>
                    <a:pt x="490308" y="6887502"/>
                  </a:lnTo>
                  <a:lnTo>
                    <a:pt x="496150" y="6887502"/>
                  </a:lnTo>
                  <a:lnTo>
                    <a:pt x="500900" y="6882765"/>
                  </a:lnTo>
                  <a:lnTo>
                    <a:pt x="500900" y="6871068"/>
                  </a:lnTo>
                  <a:close/>
                </a:path>
                <a:path w="2300605" h="7135495">
                  <a:moveTo>
                    <a:pt x="500900" y="4110939"/>
                  </a:moveTo>
                  <a:lnTo>
                    <a:pt x="496150" y="4106202"/>
                  </a:lnTo>
                  <a:lnTo>
                    <a:pt x="346849" y="4106202"/>
                  </a:lnTo>
                  <a:lnTo>
                    <a:pt x="342112" y="4110939"/>
                  </a:lnTo>
                  <a:lnTo>
                    <a:pt x="342112" y="4122636"/>
                  </a:lnTo>
                  <a:lnTo>
                    <a:pt x="346849" y="4127373"/>
                  </a:lnTo>
                  <a:lnTo>
                    <a:pt x="490308" y="4127373"/>
                  </a:lnTo>
                  <a:lnTo>
                    <a:pt x="496150" y="4127373"/>
                  </a:lnTo>
                  <a:lnTo>
                    <a:pt x="500900" y="4122636"/>
                  </a:lnTo>
                  <a:lnTo>
                    <a:pt x="500900" y="4110939"/>
                  </a:lnTo>
                  <a:close/>
                </a:path>
                <a:path w="2300605" h="7135495">
                  <a:moveTo>
                    <a:pt x="500900" y="2209482"/>
                  </a:moveTo>
                  <a:lnTo>
                    <a:pt x="496150" y="2204745"/>
                  </a:lnTo>
                  <a:lnTo>
                    <a:pt x="346849" y="2204745"/>
                  </a:lnTo>
                  <a:lnTo>
                    <a:pt x="342112" y="2209482"/>
                  </a:lnTo>
                  <a:lnTo>
                    <a:pt x="342112" y="2221166"/>
                  </a:lnTo>
                  <a:lnTo>
                    <a:pt x="346849" y="2225903"/>
                  </a:lnTo>
                  <a:lnTo>
                    <a:pt x="490308" y="2225903"/>
                  </a:lnTo>
                  <a:lnTo>
                    <a:pt x="496150" y="2225903"/>
                  </a:lnTo>
                  <a:lnTo>
                    <a:pt x="500900" y="2221166"/>
                  </a:lnTo>
                  <a:lnTo>
                    <a:pt x="500900" y="2209482"/>
                  </a:lnTo>
                  <a:close/>
                </a:path>
                <a:path w="2300605" h="7135495">
                  <a:moveTo>
                    <a:pt x="552678" y="6858825"/>
                  </a:moveTo>
                  <a:lnTo>
                    <a:pt x="552030" y="6839788"/>
                  </a:lnTo>
                  <a:lnTo>
                    <a:pt x="550100" y="6820903"/>
                  </a:lnTo>
                  <a:lnTo>
                    <a:pt x="548309" y="6810527"/>
                  </a:lnTo>
                  <a:lnTo>
                    <a:pt x="548195" y="6809206"/>
                  </a:lnTo>
                  <a:lnTo>
                    <a:pt x="547903" y="6808165"/>
                  </a:lnTo>
                  <a:lnTo>
                    <a:pt x="546887" y="6802234"/>
                  </a:lnTo>
                  <a:lnTo>
                    <a:pt x="545680" y="6797294"/>
                  </a:lnTo>
                  <a:lnTo>
                    <a:pt x="542404" y="6783845"/>
                  </a:lnTo>
                  <a:lnTo>
                    <a:pt x="541121" y="6779285"/>
                  </a:lnTo>
                  <a:lnTo>
                    <a:pt x="539648" y="6778180"/>
                  </a:lnTo>
                  <a:lnTo>
                    <a:pt x="535343" y="6762483"/>
                  </a:lnTo>
                  <a:lnTo>
                    <a:pt x="531469" y="6754342"/>
                  </a:lnTo>
                  <a:lnTo>
                    <a:pt x="531469" y="6858825"/>
                  </a:lnTo>
                  <a:lnTo>
                    <a:pt x="527367" y="6904622"/>
                  </a:lnTo>
                  <a:lnTo>
                    <a:pt x="523036" y="6920344"/>
                  </a:lnTo>
                  <a:lnTo>
                    <a:pt x="517207" y="6920344"/>
                  </a:lnTo>
                  <a:lnTo>
                    <a:pt x="517207" y="6941515"/>
                  </a:lnTo>
                  <a:lnTo>
                    <a:pt x="515493" y="6947751"/>
                  </a:lnTo>
                  <a:lnTo>
                    <a:pt x="496608" y="6987489"/>
                  </a:lnTo>
                  <a:lnTo>
                    <a:pt x="482663" y="7007199"/>
                  </a:lnTo>
                  <a:lnTo>
                    <a:pt x="466153" y="7007199"/>
                  </a:lnTo>
                  <a:lnTo>
                    <a:pt x="466153" y="7028370"/>
                  </a:lnTo>
                  <a:lnTo>
                    <a:pt x="440639" y="7053885"/>
                  </a:lnTo>
                  <a:lnTo>
                    <a:pt x="405015" y="7079081"/>
                  </a:lnTo>
                  <a:lnTo>
                    <a:pt x="393077" y="7084758"/>
                  </a:lnTo>
                  <a:lnTo>
                    <a:pt x="401929" y="7076910"/>
                  </a:lnTo>
                  <a:lnTo>
                    <a:pt x="425907" y="7047116"/>
                  </a:lnTo>
                  <a:lnTo>
                    <a:pt x="436841" y="7028370"/>
                  </a:lnTo>
                  <a:lnTo>
                    <a:pt x="466153" y="7028370"/>
                  </a:lnTo>
                  <a:lnTo>
                    <a:pt x="466153" y="7007199"/>
                  </a:lnTo>
                  <a:lnTo>
                    <a:pt x="448297" y="7007199"/>
                  </a:lnTo>
                  <a:lnTo>
                    <a:pt x="461937" y="6974306"/>
                  </a:lnTo>
                  <a:lnTo>
                    <a:pt x="470839" y="6941515"/>
                  </a:lnTo>
                  <a:lnTo>
                    <a:pt x="517207" y="6941515"/>
                  </a:lnTo>
                  <a:lnTo>
                    <a:pt x="517207" y="6920344"/>
                  </a:lnTo>
                  <a:lnTo>
                    <a:pt x="465937" y="6920344"/>
                  </a:lnTo>
                  <a:lnTo>
                    <a:pt x="449516" y="6920344"/>
                  </a:lnTo>
                  <a:lnTo>
                    <a:pt x="449516" y="6941515"/>
                  </a:lnTo>
                  <a:lnTo>
                    <a:pt x="433374" y="6989775"/>
                  </a:lnTo>
                  <a:lnTo>
                    <a:pt x="423964" y="7007199"/>
                  </a:lnTo>
                  <a:lnTo>
                    <a:pt x="412534" y="7007199"/>
                  </a:lnTo>
                  <a:lnTo>
                    <a:pt x="412534" y="7028370"/>
                  </a:lnTo>
                  <a:lnTo>
                    <a:pt x="410781" y="7031634"/>
                  </a:lnTo>
                  <a:lnTo>
                    <a:pt x="382778" y="7066051"/>
                  </a:lnTo>
                  <a:lnTo>
                    <a:pt x="350354" y="7091959"/>
                  </a:lnTo>
                  <a:lnTo>
                    <a:pt x="317982" y="7106729"/>
                  </a:lnTo>
                  <a:lnTo>
                    <a:pt x="319722" y="7104621"/>
                  </a:lnTo>
                  <a:lnTo>
                    <a:pt x="335153" y="7073506"/>
                  </a:lnTo>
                  <a:lnTo>
                    <a:pt x="345046" y="7044029"/>
                  </a:lnTo>
                  <a:lnTo>
                    <a:pt x="348856" y="7028370"/>
                  </a:lnTo>
                  <a:lnTo>
                    <a:pt x="412534" y="7028370"/>
                  </a:lnTo>
                  <a:lnTo>
                    <a:pt x="412534" y="7007199"/>
                  </a:lnTo>
                  <a:lnTo>
                    <a:pt x="353796" y="7007199"/>
                  </a:lnTo>
                  <a:lnTo>
                    <a:pt x="359740" y="6972694"/>
                  </a:lnTo>
                  <a:lnTo>
                    <a:pt x="363232" y="6941515"/>
                  </a:lnTo>
                  <a:lnTo>
                    <a:pt x="449516" y="6941515"/>
                  </a:lnTo>
                  <a:lnTo>
                    <a:pt x="449516" y="6920344"/>
                  </a:lnTo>
                  <a:lnTo>
                    <a:pt x="342176" y="6920344"/>
                  </a:lnTo>
                  <a:lnTo>
                    <a:pt x="342176" y="6941515"/>
                  </a:lnTo>
                  <a:lnTo>
                    <a:pt x="337654" y="6977189"/>
                  </a:lnTo>
                  <a:lnTo>
                    <a:pt x="332143" y="7007199"/>
                  </a:lnTo>
                  <a:lnTo>
                    <a:pt x="327063" y="7007199"/>
                  </a:lnTo>
                  <a:lnTo>
                    <a:pt x="327063" y="7028370"/>
                  </a:lnTo>
                  <a:lnTo>
                    <a:pt x="315468" y="7065746"/>
                  </a:lnTo>
                  <a:lnTo>
                    <a:pt x="296189" y="7101345"/>
                  </a:lnTo>
                  <a:lnTo>
                    <a:pt x="276352" y="7113968"/>
                  </a:lnTo>
                  <a:lnTo>
                    <a:pt x="266534" y="7110743"/>
                  </a:lnTo>
                  <a:lnTo>
                    <a:pt x="256514" y="7101345"/>
                  </a:lnTo>
                  <a:lnTo>
                    <a:pt x="246621" y="7086206"/>
                  </a:lnTo>
                  <a:lnTo>
                    <a:pt x="237210" y="7065746"/>
                  </a:lnTo>
                  <a:lnTo>
                    <a:pt x="234696" y="7058304"/>
                  </a:lnTo>
                  <a:lnTo>
                    <a:pt x="234696" y="7106729"/>
                  </a:lnTo>
                  <a:lnTo>
                    <a:pt x="202311" y="7091959"/>
                  </a:lnTo>
                  <a:lnTo>
                    <a:pt x="169900" y="7066051"/>
                  </a:lnTo>
                  <a:lnTo>
                    <a:pt x="159588" y="7053389"/>
                  </a:lnTo>
                  <a:lnTo>
                    <a:pt x="159588" y="7084771"/>
                  </a:lnTo>
                  <a:lnTo>
                    <a:pt x="147650" y="7079081"/>
                  </a:lnTo>
                  <a:lnTo>
                    <a:pt x="112026" y="7053885"/>
                  </a:lnTo>
                  <a:lnTo>
                    <a:pt x="86512" y="7028370"/>
                  </a:lnTo>
                  <a:lnTo>
                    <a:pt x="115811" y="7028370"/>
                  </a:lnTo>
                  <a:lnTo>
                    <a:pt x="126771" y="7047116"/>
                  </a:lnTo>
                  <a:lnTo>
                    <a:pt x="150749" y="7076910"/>
                  </a:lnTo>
                  <a:lnTo>
                    <a:pt x="159588" y="7084771"/>
                  </a:lnTo>
                  <a:lnTo>
                    <a:pt x="159588" y="7053389"/>
                  </a:lnTo>
                  <a:lnTo>
                    <a:pt x="141884" y="7031634"/>
                  </a:lnTo>
                  <a:lnTo>
                    <a:pt x="140119" y="7028370"/>
                  </a:lnTo>
                  <a:lnTo>
                    <a:pt x="203784" y="7028370"/>
                  </a:lnTo>
                  <a:lnTo>
                    <a:pt x="207606" y="7044017"/>
                  </a:lnTo>
                  <a:lnTo>
                    <a:pt x="217512" y="7073506"/>
                  </a:lnTo>
                  <a:lnTo>
                    <a:pt x="232956" y="7104621"/>
                  </a:lnTo>
                  <a:lnTo>
                    <a:pt x="234696" y="7106729"/>
                  </a:lnTo>
                  <a:lnTo>
                    <a:pt x="234696" y="7058304"/>
                  </a:lnTo>
                  <a:lnTo>
                    <a:pt x="228511" y="7039978"/>
                  </a:lnTo>
                  <a:lnTo>
                    <a:pt x="225602" y="7028370"/>
                  </a:lnTo>
                  <a:lnTo>
                    <a:pt x="327063" y="7028370"/>
                  </a:lnTo>
                  <a:lnTo>
                    <a:pt x="327063" y="7007199"/>
                  </a:lnTo>
                  <a:lnTo>
                    <a:pt x="220497" y="7007199"/>
                  </a:lnTo>
                  <a:lnTo>
                    <a:pt x="215011" y="6977202"/>
                  </a:lnTo>
                  <a:lnTo>
                    <a:pt x="210489" y="6941515"/>
                  </a:lnTo>
                  <a:lnTo>
                    <a:pt x="342176" y="6941515"/>
                  </a:lnTo>
                  <a:lnTo>
                    <a:pt x="342176" y="6920344"/>
                  </a:lnTo>
                  <a:lnTo>
                    <a:pt x="198831" y="6920344"/>
                  </a:lnTo>
                  <a:lnTo>
                    <a:pt x="198831" y="7007199"/>
                  </a:lnTo>
                  <a:lnTo>
                    <a:pt x="128689" y="7007199"/>
                  </a:lnTo>
                  <a:lnTo>
                    <a:pt x="119291" y="6989775"/>
                  </a:lnTo>
                  <a:lnTo>
                    <a:pt x="104368" y="6945173"/>
                  </a:lnTo>
                  <a:lnTo>
                    <a:pt x="104368" y="7007199"/>
                  </a:lnTo>
                  <a:lnTo>
                    <a:pt x="69989" y="7007199"/>
                  </a:lnTo>
                  <a:lnTo>
                    <a:pt x="56057" y="6987489"/>
                  </a:lnTo>
                  <a:lnTo>
                    <a:pt x="37160" y="6947751"/>
                  </a:lnTo>
                  <a:lnTo>
                    <a:pt x="35433" y="6941515"/>
                  </a:lnTo>
                  <a:lnTo>
                    <a:pt x="81826" y="6941515"/>
                  </a:lnTo>
                  <a:lnTo>
                    <a:pt x="90728" y="6974294"/>
                  </a:lnTo>
                  <a:lnTo>
                    <a:pt x="104368" y="7007199"/>
                  </a:lnTo>
                  <a:lnTo>
                    <a:pt x="104368" y="6945173"/>
                  </a:lnTo>
                  <a:lnTo>
                    <a:pt x="103149" y="6941515"/>
                  </a:lnTo>
                  <a:lnTo>
                    <a:pt x="189407" y="6941515"/>
                  </a:lnTo>
                  <a:lnTo>
                    <a:pt x="192913" y="6972681"/>
                  </a:lnTo>
                  <a:lnTo>
                    <a:pt x="198831" y="7007199"/>
                  </a:lnTo>
                  <a:lnTo>
                    <a:pt x="198831" y="6920344"/>
                  </a:lnTo>
                  <a:lnTo>
                    <a:pt x="86741" y="6920344"/>
                  </a:lnTo>
                  <a:lnTo>
                    <a:pt x="29603" y="6920344"/>
                  </a:lnTo>
                  <a:lnTo>
                    <a:pt x="25425" y="6905180"/>
                  </a:lnTo>
                  <a:lnTo>
                    <a:pt x="25222" y="6903936"/>
                  </a:lnTo>
                  <a:lnTo>
                    <a:pt x="21526" y="6862839"/>
                  </a:lnTo>
                  <a:lnTo>
                    <a:pt x="21526" y="6854774"/>
                  </a:lnTo>
                  <a:lnTo>
                    <a:pt x="25222" y="6813702"/>
                  </a:lnTo>
                  <a:lnTo>
                    <a:pt x="25425" y="6812458"/>
                  </a:lnTo>
                  <a:lnTo>
                    <a:pt x="29603" y="6797294"/>
                  </a:lnTo>
                  <a:lnTo>
                    <a:pt x="86728" y="6797294"/>
                  </a:lnTo>
                  <a:lnTo>
                    <a:pt x="195910" y="6797294"/>
                  </a:lnTo>
                  <a:lnTo>
                    <a:pt x="359664" y="6797294"/>
                  </a:lnTo>
                  <a:lnTo>
                    <a:pt x="468630" y="6797294"/>
                  </a:lnTo>
                  <a:lnTo>
                    <a:pt x="523036" y="6797294"/>
                  </a:lnTo>
                  <a:lnTo>
                    <a:pt x="527367" y="6813004"/>
                  </a:lnTo>
                  <a:lnTo>
                    <a:pt x="531469" y="6858825"/>
                  </a:lnTo>
                  <a:lnTo>
                    <a:pt x="531469" y="6754342"/>
                  </a:lnTo>
                  <a:lnTo>
                    <a:pt x="517207" y="6724332"/>
                  </a:lnTo>
                  <a:lnTo>
                    <a:pt x="517207" y="6776123"/>
                  </a:lnTo>
                  <a:lnTo>
                    <a:pt x="470877" y="6776123"/>
                  </a:lnTo>
                  <a:lnTo>
                    <a:pt x="461746" y="6742785"/>
                  </a:lnTo>
                  <a:lnTo>
                    <a:pt x="449516" y="6713423"/>
                  </a:lnTo>
                  <a:lnTo>
                    <a:pt x="449516" y="6776123"/>
                  </a:lnTo>
                  <a:lnTo>
                    <a:pt x="363270" y="6776123"/>
                  </a:lnTo>
                  <a:lnTo>
                    <a:pt x="359689" y="6744398"/>
                  </a:lnTo>
                  <a:lnTo>
                    <a:pt x="353809" y="6710400"/>
                  </a:lnTo>
                  <a:lnTo>
                    <a:pt x="423951" y="6710400"/>
                  </a:lnTo>
                  <a:lnTo>
                    <a:pt x="433374" y="6727863"/>
                  </a:lnTo>
                  <a:lnTo>
                    <a:pt x="449516" y="6776123"/>
                  </a:lnTo>
                  <a:lnTo>
                    <a:pt x="449516" y="6713423"/>
                  </a:lnTo>
                  <a:lnTo>
                    <a:pt x="448259" y="6710400"/>
                  </a:lnTo>
                  <a:lnTo>
                    <a:pt x="480707" y="6710400"/>
                  </a:lnTo>
                  <a:lnTo>
                    <a:pt x="482650" y="6710400"/>
                  </a:lnTo>
                  <a:lnTo>
                    <a:pt x="496608" y="6730124"/>
                  </a:lnTo>
                  <a:lnTo>
                    <a:pt x="515493" y="6769875"/>
                  </a:lnTo>
                  <a:lnTo>
                    <a:pt x="517207" y="6776123"/>
                  </a:lnTo>
                  <a:lnTo>
                    <a:pt x="517207" y="6724332"/>
                  </a:lnTo>
                  <a:lnTo>
                    <a:pt x="514883" y="6719443"/>
                  </a:lnTo>
                  <a:lnTo>
                    <a:pt x="487591" y="6680873"/>
                  </a:lnTo>
                  <a:lnTo>
                    <a:pt x="466140" y="6659423"/>
                  </a:lnTo>
                  <a:lnTo>
                    <a:pt x="466140" y="6689230"/>
                  </a:lnTo>
                  <a:lnTo>
                    <a:pt x="436841" y="6689230"/>
                  </a:lnTo>
                  <a:lnTo>
                    <a:pt x="425792" y="6670345"/>
                  </a:lnTo>
                  <a:lnTo>
                    <a:pt x="412546" y="6653885"/>
                  </a:lnTo>
                  <a:lnTo>
                    <a:pt x="412546" y="6689230"/>
                  </a:lnTo>
                  <a:lnTo>
                    <a:pt x="348881" y="6689230"/>
                  </a:lnTo>
                  <a:lnTo>
                    <a:pt x="345033" y="6673431"/>
                  </a:lnTo>
                  <a:lnTo>
                    <a:pt x="342176" y="6664947"/>
                  </a:lnTo>
                  <a:lnTo>
                    <a:pt x="342176" y="6776123"/>
                  </a:lnTo>
                  <a:lnTo>
                    <a:pt x="210489" y="6776123"/>
                  </a:lnTo>
                  <a:lnTo>
                    <a:pt x="215011" y="6740436"/>
                  </a:lnTo>
                  <a:lnTo>
                    <a:pt x="220497" y="6710400"/>
                  </a:lnTo>
                  <a:lnTo>
                    <a:pt x="332155" y="6710400"/>
                  </a:lnTo>
                  <a:lnTo>
                    <a:pt x="337654" y="6740423"/>
                  </a:lnTo>
                  <a:lnTo>
                    <a:pt x="342176" y="6776123"/>
                  </a:lnTo>
                  <a:lnTo>
                    <a:pt x="342176" y="6664947"/>
                  </a:lnTo>
                  <a:lnTo>
                    <a:pt x="335165" y="6644094"/>
                  </a:lnTo>
                  <a:lnTo>
                    <a:pt x="327063" y="6627749"/>
                  </a:lnTo>
                  <a:lnTo>
                    <a:pt x="327063" y="6689230"/>
                  </a:lnTo>
                  <a:lnTo>
                    <a:pt x="225602" y="6689230"/>
                  </a:lnTo>
                  <a:lnTo>
                    <a:pt x="237210" y="6651853"/>
                  </a:lnTo>
                  <a:lnTo>
                    <a:pt x="256501" y="6616255"/>
                  </a:lnTo>
                  <a:lnTo>
                    <a:pt x="276352" y="6603632"/>
                  </a:lnTo>
                  <a:lnTo>
                    <a:pt x="286169" y="6606857"/>
                  </a:lnTo>
                  <a:lnTo>
                    <a:pt x="315468" y="6651853"/>
                  </a:lnTo>
                  <a:lnTo>
                    <a:pt x="327063" y="6689230"/>
                  </a:lnTo>
                  <a:lnTo>
                    <a:pt x="327063" y="6627749"/>
                  </a:lnTo>
                  <a:lnTo>
                    <a:pt x="319735" y="6612966"/>
                  </a:lnTo>
                  <a:lnTo>
                    <a:pt x="318020" y="6610909"/>
                  </a:lnTo>
                  <a:lnTo>
                    <a:pt x="350367" y="6625641"/>
                  </a:lnTo>
                  <a:lnTo>
                    <a:pt x="382778" y="6651549"/>
                  </a:lnTo>
                  <a:lnTo>
                    <a:pt x="410794" y="6685978"/>
                  </a:lnTo>
                  <a:lnTo>
                    <a:pt x="412546" y="6689230"/>
                  </a:lnTo>
                  <a:lnTo>
                    <a:pt x="412546" y="6653885"/>
                  </a:lnTo>
                  <a:lnTo>
                    <a:pt x="401929" y="6640690"/>
                  </a:lnTo>
                  <a:lnTo>
                    <a:pt x="393103" y="6632880"/>
                  </a:lnTo>
                  <a:lnTo>
                    <a:pt x="405015" y="6638531"/>
                  </a:lnTo>
                  <a:lnTo>
                    <a:pt x="440639" y="6663728"/>
                  </a:lnTo>
                  <a:lnTo>
                    <a:pt x="466140" y="6689230"/>
                  </a:lnTo>
                  <a:lnTo>
                    <a:pt x="466140" y="6659423"/>
                  </a:lnTo>
                  <a:lnTo>
                    <a:pt x="415696" y="6620243"/>
                  </a:lnTo>
                  <a:lnTo>
                    <a:pt x="380771" y="6603632"/>
                  </a:lnTo>
                  <a:lnTo>
                    <a:pt x="325945" y="6586918"/>
                  </a:lnTo>
                  <a:lnTo>
                    <a:pt x="276352" y="6582461"/>
                  </a:lnTo>
                  <a:lnTo>
                    <a:pt x="234657" y="6586207"/>
                  </a:lnTo>
                  <a:lnTo>
                    <a:pt x="234657" y="6610909"/>
                  </a:lnTo>
                  <a:lnTo>
                    <a:pt x="232956" y="6612966"/>
                  </a:lnTo>
                  <a:lnTo>
                    <a:pt x="217525" y="6644094"/>
                  </a:lnTo>
                  <a:lnTo>
                    <a:pt x="207606" y="6673583"/>
                  </a:lnTo>
                  <a:lnTo>
                    <a:pt x="203796" y="6689230"/>
                  </a:lnTo>
                  <a:lnTo>
                    <a:pt x="198856" y="6689230"/>
                  </a:lnTo>
                  <a:lnTo>
                    <a:pt x="198856" y="6710400"/>
                  </a:lnTo>
                  <a:lnTo>
                    <a:pt x="192913" y="6744944"/>
                  </a:lnTo>
                  <a:lnTo>
                    <a:pt x="189420" y="6776123"/>
                  </a:lnTo>
                  <a:lnTo>
                    <a:pt x="103149" y="6776123"/>
                  </a:lnTo>
                  <a:lnTo>
                    <a:pt x="119291" y="6727863"/>
                  </a:lnTo>
                  <a:lnTo>
                    <a:pt x="128701" y="6710400"/>
                  </a:lnTo>
                  <a:lnTo>
                    <a:pt x="198856" y="6710400"/>
                  </a:lnTo>
                  <a:lnTo>
                    <a:pt x="198856" y="6689230"/>
                  </a:lnTo>
                  <a:lnTo>
                    <a:pt x="140119" y="6689230"/>
                  </a:lnTo>
                  <a:lnTo>
                    <a:pt x="141884" y="6685978"/>
                  </a:lnTo>
                  <a:lnTo>
                    <a:pt x="169887" y="6651549"/>
                  </a:lnTo>
                  <a:lnTo>
                    <a:pt x="202311" y="6625641"/>
                  </a:lnTo>
                  <a:lnTo>
                    <a:pt x="234657" y="6610909"/>
                  </a:lnTo>
                  <a:lnTo>
                    <a:pt x="234657" y="6586207"/>
                  </a:lnTo>
                  <a:lnTo>
                    <a:pt x="226733" y="6586918"/>
                  </a:lnTo>
                  <a:lnTo>
                    <a:pt x="180022" y="6599783"/>
                  </a:lnTo>
                  <a:lnTo>
                    <a:pt x="159562" y="6609512"/>
                  </a:lnTo>
                  <a:lnTo>
                    <a:pt x="159562" y="6632867"/>
                  </a:lnTo>
                  <a:lnTo>
                    <a:pt x="150749" y="6640690"/>
                  </a:lnTo>
                  <a:lnTo>
                    <a:pt x="126771" y="6670484"/>
                  </a:lnTo>
                  <a:lnTo>
                    <a:pt x="115811" y="6689230"/>
                  </a:lnTo>
                  <a:lnTo>
                    <a:pt x="104368" y="6689230"/>
                  </a:lnTo>
                  <a:lnTo>
                    <a:pt x="104368" y="6710400"/>
                  </a:lnTo>
                  <a:lnTo>
                    <a:pt x="90728" y="6743319"/>
                  </a:lnTo>
                  <a:lnTo>
                    <a:pt x="81826" y="6776123"/>
                  </a:lnTo>
                  <a:lnTo>
                    <a:pt x="35433" y="6776123"/>
                  </a:lnTo>
                  <a:lnTo>
                    <a:pt x="37160" y="6769875"/>
                  </a:lnTo>
                  <a:lnTo>
                    <a:pt x="56057" y="6730124"/>
                  </a:lnTo>
                  <a:lnTo>
                    <a:pt x="70002" y="6710400"/>
                  </a:lnTo>
                  <a:lnTo>
                    <a:pt x="104368" y="6710400"/>
                  </a:lnTo>
                  <a:lnTo>
                    <a:pt x="104368" y="6689230"/>
                  </a:lnTo>
                  <a:lnTo>
                    <a:pt x="86525" y="6689230"/>
                  </a:lnTo>
                  <a:lnTo>
                    <a:pt x="112026" y="6663728"/>
                  </a:lnTo>
                  <a:lnTo>
                    <a:pt x="147650" y="6638531"/>
                  </a:lnTo>
                  <a:lnTo>
                    <a:pt x="159562" y="6632867"/>
                  </a:lnTo>
                  <a:lnTo>
                    <a:pt x="159562" y="6609512"/>
                  </a:lnTo>
                  <a:lnTo>
                    <a:pt x="136982" y="6620243"/>
                  </a:lnTo>
                  <a:lnTo>
                    <a:pt x="98399" y="6647535"/>
                  </a:lnTo>
                  <a:lnTo>
                    <a:pt x="65074" y="6680873"/>
                  </a:lnTo>
                  <a:lnTo>
                    <a:pt x="59156" y="6689230"/>
                  </a:lnTo>
                  <a:lnTo>
                    <a:pt x="57518" y="6689230"/>
                  </a:lnTo>
                  <a:lnTo>
                    <a:pt x="52781" y="6693967"/>
                  </a:lnTo>
                  <a:lnTo>
                    <a:pt x="52781" y="6698247"/>
                  </a:lnTo>
                  <a:lnTo>
                    <a:pt x="37782" y="6719443"/>
                  </a:lnTo>
                  <a:lnTo>
                    <a:pt x="17310" y="6762483"/>
                  </a:lnTo>
                  <a:lnTo>
                    <a:pt x="12966" y="6778244"/>
                  </a:lnTo>
                  <a:lnTo>
                    <a:pt x="11607" y="6779273"/>
                  </a:lnTo>
                  <a:lnTo>
                    <a:pt x="10325" y="6783832"/>
                  </a:lnTo>
                  <a:lnTo>
                    <a:pt x="6515" y="6798958"/>
                  </a:lnTo>
                  <a:lnTo>
                    <a:pt x="4749" y="6808140"/>
                  </a:lnTo>
                  <a:lnTo>
                    <a:pt x="4457" y="6809206"/>
                  </a:lnTo>
                  <a:lnTo>
                    <a:pt x="4368" y="6810083"/>
                  </a:lnTo>
                  <a:lnTo>
                    <a:pt x="3568" y="6814299"/>
                  </a:lnTo>
                  <a:lnTo>
                    <a:pt x="1511" y="6829780"/>
                  </a:lnTo>
                  <a:lnTo>
                    <a:pt x="317" y="6845363"/>
                  </a:lnTo>
                  <a:lnTo>
                    <a:pt x="304" y="6855346"/>
                  </a:lnTo>
                  <a:lnTo>
                    <a:pt x="0" y="6858825"/>
                  </a:lnTo>
                  <a:lnTo>
                    <a:pt x="304" y="6862000"/>
                  </a:lnTo>
                  <a:lnTo>
                    <a:pt x="304" y="6872110"/>
                  </a:lnTo>
                  <a:lnTo>
                    <a:pt x="1498" y="6887832"/>
                  </a:lnTo>
                  <a:lnTo>
                    <a:pt x="3568" y="6903313"/>
                  </a:lnTo>
                  <a:lnTo>
                    <a:pt x="5143" y="6911568"/>
                  </a:lnTo>
                  <a:lnTo>
                    <a:pt x="5308" y="6913143"/>
                  </a:lnTo>
                  <a:lnTo>
                    <a:pt x="5715" y="6914502"/>
                  </a:lnTo>
                  <a:lnTo>
                    <a:pt x="6515" y="6918642"/>
                  </a:lnTo>
                  <a:lnTo>
                    <a:pt x="10312" y="6933781"/>
                  </a:lnTo>
                  <a:lnTo>
                    <a:pt x="11582" y="6938353"/>
                  </a:lnTo>
                  <a:lnTo>
                    <a:pt x="13335" y="6939686"/>
                  </a:lnTo>
                  <a:lnTo>
                    <a:pt x="20891" y="6964616"/>
                  </a:lnTo>
                  <a:lnTo>
                    <a:pt x="46278" y="7012038"/>
                  </a:lnTo>
                  <a:lnTo>
                    <a:pt x="80937" y="7054202"/>
                  </a:lnTo>
                  <a:lnTo>
                    <a:pt x="123113" y="7088860"/>
                  </a:lnTo>
                  <a:lnTo>
                    <a:pt x="170535" y="7114235"/>
                  </a:lnTo>
                  <a:lnTo>
                    <a:pt x="222021" y="7129831"/>
                  </a:lnTo>
                  <a:lnTo>
                    <a:pt x="276352" y="7135127"/>
                  </a:lnTo>
                  <a:lnTo>
                    <a:pt x="330682" y="7129831"/>
                  </a:lnTo>
                  <a:lnTo>
                    <a:pt x="382155" y="7114235"/>
                  </a:lnTo>
                  <a:lnTo>
                    <a:pt x="429577" y="7088860"/>
                  </a:lnTo>
                  <a:lnTo>
                    <a:pt x="471741" y="7054202"/>
                  </a:lnTo>
                  <a:lnTo>
                    <a:pt x="506399" y="7012038"/>
                  </a:lnTo>
                  <a:lnTo>
                    <a:pt x="531761" y="6964629"/>
                  </a:lnTo>
                  <a:lnTo>
                    <a:pt x="539292" y="6939737"/>
                  </a:lnTo>
                  <a:lnTo>
                    <a:pt x="541108" y="6938365"/>
                  </a:lnTo>
                  <a:lnTo>
                    <a:pt x="542404" y="6933793"/>
                  </a:lnTo>
                  <a:lnTo>
                    <a:pt x="545668" y="6920344"/>
                  </a:lnTo>
                  <a:lnTo>
                    <a:pt x="546887" y="6915366"/>
                  </a:lnTo>
                  <a:lnTo>
                    <a:pt x="547154" y="6913816"/>
                  </a:lnTo>
                  <a:lnTo>
                    <a:pt x="547357" y="6913143"/>
                  </a:lnTo>
                  <a:lnTo>
                    <a:pt x="547471" y="6911975"/>
                  </a:lnTo>
                  <a:lnTo>
                    <a:pt x="550100" y="6896697"/>
                  </a:lnTo>
                  <a:lnTo>
                    <a:pt x="552030" y="6877825"/>
                  </a:lnTo>
                  <a:lnTo>
                    <a:pt x="552678" y="6858825"/>
                  </a:lnTo>
                  <a:close/>
                </a:path>
                <a:path w="2300605" h="7135495">
                  <a:moveTo>
                    <a:pt x="552678" y="4098696"/>
                  </a:moveTo>
                  <a:lnTo>
                    <a:pt x="552030" y="4079659"/>
                  </a:lnTo>
                  <a:lnTo>
                    <a:pt x="550100" y="4060774"/>
                  </a:lnTo>
                  <a:lnTo>
                    <a:pt x="548309" y="4050398"/>
                  </a:lnTo>
                  <a:lnTo>
                    <a:pt x="548195" y="4049077"/>
                  </a:lnTo>
                  <a:lnTo>
                    <a:pt x="547903" y="4048036"/>
                  </a:lnTo>
                  <a:lnTo>
                    <a:pt x="546887" y="4042105"/>
                  </a:lnTo>
                  <a:lnTo>
                    <a:pt x="545680" y="4037165"/>
                  </a:lnTo>
                  <a:lnTo>
                    <a:pt x="542404" y="4023715"/>
                  </a:lnTo>
                  <a:lnTo>
                    <a:pt x="541121" y="4019156"/>
                  </a:lnTo>
                  <a:lnTo>
                    <a:pt x="539648" y="4018051"/>
                  </a:lnTo>
                  <a:lnTo>
                    <a:pt x="535343" y="4002367"/>
                  </a:lnTo>
                  <a:lnTo>
                    <a:pt x="531469" y="3994226"/>
                  </a:lnTo>
                  <a:lnTo>
                    <a:pt x="531469" y="4098696"/>
                  </a:lnTo>
                  <a:lnTo>
                    <a:pt x="527367" y="4144492"/>
                  </a:lnTo>
                  <a:lnTo>
                    <a:pt x="523036" y="4160215"/>
                  </a:lnTo>
                  <a:lnTo>
                    <a:pt x="517207" y="4160215"/>
                  </a:lnTo>
                  <a:lnTo>
                    <a:pt x="517207" y="4181386"/>
                  </a:lnTo>
                  <a:lnTo>
                    <a:pt x="515493" y="4187634"/>
                  </a:lnTo>
                  <a:lnTo>
                    <a:pt x="496608" y="4227373"/>
                  </a:lnTo>
                  <a:lnTo>
                    <a:pt x="482663" y="4247070"/>
                  </a:lnTo>
                  <a:lnTo>
                    <a:pt x="466153" y="4247070"/>
                  </a:lnTo>
                  <a:lnTo>
                    <a:pt x="466153" y="4268241"/>
                  </a:lnTo>
                  <a:lnTo>
                    <a:pt x="440639" y="4293755"/>
                  </a:lnTo>
                  <a:lnTo>
                    <a:pt x="405015" y="4318952"/>
                  </a:lnTo>
                  <a:lnTo>
                    <a:pt x="393077" y="4324629"/>
                  </a:lnTo>
                  <a:lnTo>
                    <a:pt x="401929" y="4316781"/>
                  </a:lnTo>
                  <a:lnTo>
                    <a:pt x="425907" y="4286986"/>
                  </a:lnTo>
                  <a:lnTo>
                    <a:pt x="436841" y="4268241"/>
                  </a:lnTo>
                  <a:lnTo>
                    <a:pt x="466153" y="4268241"/>
                  </a:lnTo>
                  <a:lnTo>
                    <a:pt x="466153" y="4247070"/>
                  </a:lnTo>
                  <a:lnTo>
                    <a:pt x="448297" y="4247070"/>
                  </a:lnTo>
                  <a:lnTo>
                    <a:pt x="461937" y="4214177"/>
                  </a:lnTo>
                  <a:lnTo>
                    <a:pt x="470839" y="4181386"/>
                  </a:lnTo>
                  <a:lnTo>
                    <a:pt x="517207" y="4181386"/>
                  </a:lnTo>
                  <a:lnTo>
                    <a:pt x="517207" y="4160215"/>
                  </a:lnTo>
                  <a:lnTo>
                    <a:pt x="465937" y="4160215"/>
                  </a:lnTo>
                  <a:lnTo>
                    <a:pt x="449516" y="4160215"/>
                  </a:lnTo>
                  <a:lnTo>
                    <a:pt x="449516" y="4181386"/>
                  </a:lnTo>
                  <a:lnTo>
                    <a:pt x="433374" y="4229646"/>
                  </a:lnTo>
                  <a:lnTo>
                    <a:pt x="423964" y="4247070"/>
                  </a:lnTo>
                  <a:lnTo>
                    <a:pt x="412534" y="4247070"/>
                  </a:lnTo>
                  <a:lnTo>
                    <a:pt x="412534" y="4268241"/>
                  </a:lnTo>
                  <a:lnTo>
                    <a:pt x="410781" y="4271505"/>
                  </a:lnTo>
                  <a:lnTo>
                    <a:pt x="382778" y="4305935"/>
                  </a:lnTo>
                  <a:lnTo>
                    <a:pt x="350354" y="4331830"/>
                  </a:lnTo>
                  <a:lnTo>
                    <a:pt x="317982" y="4346600"/>
                  </a:lnTo>
                  <a:lnTo>
                    <a:pt x="319722" y="4344492"/>
                  </a:lnTo>
                  <a:lnTo>
                    <a:pt x="335153" y="4313377"/>
                  </a:lnTo>
                  <a:lnTo>
                    <a:pt x="345046" y="4283900"/>
                  </a:lnTo>
                  <a:lnTo>
                    <a:pt x="348856" y="4268241"/>
                  </a:lnTo>
                  <a:lnTo>
                    <a:pt x="412534" y="4268241"/>
                  </a:lnTo>
                  <a:lnTo>
                    <a:pt x="412534" y="4247070"/>
                  </a:lnTo>
                  <a:lnTo>
                    <a:pt x="353796" y="4247070"/>
                  </a:lnTo>
                  <a:lnTo>
                    <a:pt x="359740" y="4212564"/>
                  </a:lnTo>
                  <a:lnTo>
                    <a:pt x="363232" y="4181386"/>
                  </a:lnTo>
                  <a:lnTo>
                    <a:pt x="449516" y="4181386"/>
                  </a:lnTo>
                  <a:lnTo>
                    <a:pt x="449516" y="4160215"/>
                  </a:lnTo>
                  <a:lnTo>
                    <a:pt x="342176" y="4160215"/>
                  </a:lnTo>
                  <a:lnTo>
                    <a:pt x="342176" y="4181386"/>
                  </a:lnTo>
                  <a:lnTo>
                    <a:pt x="337654" y="4217060"/>
                  </a:lnTo>
                  <a:lnTo>
                    <a:pt x="332143" y="4247070"/>
                  </a:lnTo>
                  <a:lnTo>
                    <a:pt x="327063" y="4247070"/>
                  </a:lnTo>
                  <a:lnTo>
                    <a:pt x="327063" y="4268241"/>
                  </a:lnTo>
                  <a:lnTo>
                    <a:pt x="315468" y="4305617"/>
                  </a:lnTo>
                  <a:lnTo>
                    <a:pt x="296189" y="4341215"/>
                  </a:lnTo>
                  <a:lnTo>
                    <a:pt x="276352" y="4353839"/>
                  </a:lnTo>
                  <a:lnTo>
                    <a:pt x="266534" y="4350613"/>
                  </a:lnTo>
                  <a:lnTo>
                    <a:pt x="256514" y="4341215"/>
                  </a:lnTo>
                  <a:lnTo>
                    <a:pt x="246621" y="4326077"/>
                  </a:lnTo>
                  <a:lnTo>
                    <a:pt x="237210" y="4305617"/>
                  </a:lnTo>
                  <a:lnTo>
                    <a:pt x="234696" y="4298175"/>
                  </a:lnTo>
                  <a:lnTo>
                    <a:pt x="234696" y="4346600"/>
                  </a:lnTo>
                  <a:lnTo>
                    <a:pt x="202311" y="4331830"/>
                  </a:lnTo>
                  <a:lnTo>
                    <a:pt x="169900" y="4305935"/>
                  </a:lnTo>
                  <a:lnTo>
                    <a:pt x="159588" y="4293273"/>
                  </a:lnTo>
                  <a:lnTo>
                    <a:pt x="159588" y="4324642"/>
                  </a:lnTo>
                  <a:lnTo>
                    <a:pt x="147650" y="4318952"/>
                  </a:lnTo>
                  <a:lnTo>
                    <a:pt x="112026" y="4293755"/>
                  </a:lnTo>
                  <a:lnTo>
                    <a:pt x="86512" y="4268241"/>
                  </a:lnTo>
                  <a:lnTo>
                    <a:pt x="115811" y="4268241"/>
                  </a:lnTo>
                  <a:lnTo>
                    <a:pt x="126771" y="4286986"/>
                  </a:lnTo>
                  <a:lnTo>
                    <a:pt x="150749" y="4316781"/>
                  </a:lnTo>
                  <a:lnTo>
                    <a:pt x="159588" y="4324642"/>
                  </a:lnTo>
                  <a:lnTo>
                    <a:pt x="159588" y="4293273"/>
                  </a:lnTo>
                  <a:lnTo>
                    <a:pt x="141884" y="4271505"/>
                  </a:lnTo>
                  <a:lnTo>
                    <a:pt x="140119" y="4268241"/>
                  </a:lnTo>
                  <a:lnTo>
                    <a:pt x="203784" y="4268241"/>
                  </a:lnTo>
                  <a:lnTo>
                    <a:pt x="207606" y="4283888"/>
                  </a:lnTo>
                  <a:lnTo>
                    <a:pt x="217512" y="4313377"/>
                  </a:lnTo>
                  <a:lnTo>
                    <a:pt x="232956" y="4344492"/>
                  </a:lnTo>
                  <a:lnTo>
                    <a:pt x="234696" y="4346600"/>
                  </a:lnTo>
                  <a:lnTo>
                    <a:pt x="234696" y="4298175"/>
                  </a:lnTo>
                  <a:lnTo>
                    <a:pt x="228511" y="4279849"/>
                  </a:lnTo>
                  <a:lnTo>
                    <a:pt x="225602" y="4268241"/>
                  </a:lnTo>
                  <a:lnTo>
                    <a:pt x="327063" y="4268241"/>
                  </a:lnTo>
                  <a:lnTo>
                    <a:pt x="327063" y="4247070"/>
                  </a:lnTo>
                  <a:lnTo>
                    <a:pt x="220497" y="4247070"/>
                  </a:lnTo>
                  <a:lnTo>
                    <a:pt x="215011" y="4217073"/>
                  </a:lnTo>
                  <a:lnTo>
                    <a:pt x="210489" y="4181386"/>
                  </a:lnTo>
                  <a:lnTo>
                    <a:pt x="342176" y="4181386"/>
                  </a:lnTo>
                  <a:lnTo>
                    <a:pt x="342176" y="4160215"/>
                  </a:lnTo>
                  <a:lnTo>
                    <a:pt x="198831" y="4160215"/>
                  </a:lnTo>
                  <a:lnTo>
                    <a:pt x="198831" y="4247070"/>
                  </a:lnTo>
                  <a:lnTo>
                    <a:pt x="128689" y="4247070"/>
                  </a:lnTo>
                  <a:lnTo>
                    <a:pt x="119291" y="4229646"/>
                  </a:lnTo>
                  <a:lnTo>
                    <a:pt x="104368" y="4185043"/>
                  </a:lnTo>
                  <a:lnTo>
                    <a:pt x="104368" y="4247070"/>
                  </a:lnTo>
                  <a:lnTo>
                    <a:pt x="69989" y="4247070"/>
                  </a:lnTo>
                  <a:lnTo>
                    <a:pt x="56057" y="4227373"/>
                  </a:lnTo>
                  <a:lnTo>
                    <a:pt x="37160" y="4187634"/>
                  </a:lnTo>
                  <a:lnTo>
                    <a:pt x="35433" y="4181386"/>
                  </a:lnTo>
                  <a:lnTo>
                    <a:pt x="81826" y="4181386"/>
                  </a:lnTo>
                  <a:lnTo>
                    <a:pt x="90728" y="4214177"/>
                  </a:lnTo>
                  <a:lnTo>
                    <a:pt x="104368" y="4247070"/>
                  </a:lnTo>
                  <a:lnTo>
                    <a:pt x="104368" y="4185043"/>
                  </a:lnTo>
                  <a:lnTo>
                    <a:pt x="103149" y="4181386"/>
                  </a:lnTo>
                  <a:lnTo>
                    <a:pt x="189407" y="4181386"/>
                  </a:lnTo>
                  <a:lnTo>
                    <a:pt x="192913" y="4212552"/>
                  </a:lnTo>
                  <a:lnTo>
                    <a:pt x="198831" y="4247070"/>
                  </a:lnTo>
                  <a:lnTo>
                    <a:pt x="198831" y="4160215"/>
                  </a:lnTo>
                  <a:lnTo>
                    <a:pt x="86741" y="4160215"/>
                  </a:lnTo>
                  <a:lnTo>
                    <a:pt x="29603" y="4160215"/>
                  </a:lnTo>
                  <a:lnTo>
                    <a:pt x="25425" y="4145051"/>
                  </a:lnTo>
                  <a:lnTo>
                    <a:pt x="25222" y="4143806"/>
                  </a:lnTo>
                  <a:lnTo>
                    <a:pt x="21526" y="4102709"/>
                  </a:lnTo>
                  <a:lnTo>
                    <a:pt x="21526" y="4094657"/>
                  </a:lnTo>
                  <a:lnTo>
                    <a:pt x="25222" y="4053560"/>
                  </a:lnTo>
                  <a:lnTo>
                    <a:pt x="25425" y="4052366"/>
                  </a:lnTo>
                  <a:lnTo>
                    <a:pt x="29603" y="4037165"/>
                  </a:lnTo>
                  <a:lnTo>
                    <a:pt x="86728" y="4037165"/>
                  </a:lnTo>
                  <a:lnTo>
                    <a:pt x="195910" y="4037165"/>
                  </a:lnTo>
                  <a:lnTo>
                    <a:pt x="359664" y="4037165"/>
                  </a:lnTo>
                  <a:lnTo>
                    <a:pt x="468630" y="4037165"/>
                  </a:lnTo>
                  <a:lnTo>
                    <a:pt x="523036" y="4037165"/>
                  </a:lnTo>
                  <a:lnTo>
                    <a:pt x="527367" y="4052887"/>
                  </a:lnTo>
                  <a:lnTo>
                    <a:pt x="531469" y="4098696"/>
                  </a:lnTo>
                  <a:lnTo>
                    <a:pt x="531469" y="3994226"/>
                  </a:lnTo>
                  <a:lnTo>
                    <a:pt x="517207" y="3964216"/>
                  </a:lnTo>
                  <a:lnTo>
                    <a:pt x="517207" y="4015994"/>
                  </a:lnTo>
                  <a:lnTo>
                    <a:pt x="470877" y="4015994"/>
                  </a:lnTo>
                  <a:lnTo>
                    <a:pt x="461746" y="3982656"/>
                  </a:lnTo>
                  <a:lnTo>
                    <a:pt x="449516" y="3953294"/>
                  </a:lnTo>
                  <a:lnTo>
                    <a:pt x="449516" y="4015994"/>
                  </a:lnTo>
                  <a:lnTo>
                    <a:pt x="363270" y="4015994"/>
                  </a:lnTo>
                  <a:lnTo>
                    <a:pt x="359689" y="3984269"/>
                  </a:lnTo>
                  <a:lnTo>
                    <a:pt x="353809" y="3950271"/>
                  </a:lnTo>
                  <a:lnTo>
                    <a:pt x="423951" y="3950271"/>
                  </a:lnTo>
                  <a:lnTo>
                    <a:pt x="433374" y="3967734"/>
                  </a:lnTo>
                  <a:lnTo>
                    <a:pt x="449516" y="4015994"/>
                  </a:lnTo>
                  <a:lnTo>
                    <a:pt x="449516" y="3953294"/>
                  </a:lnTo>
                  <a:lnTo>
                    <a:pt x="448259" y="3950271"/>
                  </a:lnTo>
                  <a:lnTo>
                    <a:pt x="480707" y="3950271"/>
                  </a:lnTo>
                  <a:lnTo>
                    <a:pt x="482650" y="3950271"/>
                  </a:lnTo>
                  <a:lnTo>
                    <a:pt x="496608" y="3969994"/>
                  </a:lnTo>
                  <a:lnTo>
                    <a:pt x="515493" y="4009745"/>
                  </a:lnTo>
                  <a:lnTo>
                    <a:pt x="517207" y="4015994"/>
                  </a:lnTo>
                  <a:lnTo>
                    <a:pt x="517207" y="3964216"/>
                  </a:lnTo>
                  <a:lnTo>
                    <a:pt x="514883" y="3959314"/>
                  </a:lnTo>
                  <a:lnTo>
                    <a:pt x="487591" y="3920744"/>
                  </a:lnTo>
                  <a:lnTo>
                    <a:pt x="466140" y="3899293"/>
                  </a:lnTo>
                  <a:lnTo>
                    <a:pt x="466140" y="3929100"/>
                  </a:lnTo>
                  <a:lnTo>
                    <a:pt x="436841" y="3929100"/>
                  </a:lnTo>
                  <a:lnTo>
                    <a:pt x="425792" y="3910215"/>
                  </a:lnTo>
                  <a:lnTo>
                    <a:pt x="412546" y="3893756"/>
                  </a:lnTo>
                  <a:lnTo>
                    <a:pt x="412546" y="3929100"/>
                  </a:lnTo>
                  <a:lnTo>
                    <a:pt x="348881" y="3929100"/>
                  </a:lnTo>
                  <a:lnTo>
                    <a:pt x="345033" y="3913301"/>
                  </a:lnTo>
                  <a:lnTo>
                    <a:pt x="342176" y="3904818"/>
                  </a:lnTo>
                  <a:lnTo>
                    <a:pt x="342176" y="4015994"/>
                  </a:lnTo>
                  <a:lnTo>
                    <a:pt x="210489" y="4015994"/>
                  </a:lnTo>
                  <a:lnTo>
                    <a:pt x="215011" y="3980307"/>
                  </a:lnTo>
                  <a:lnTo>
                    <a:pt x="220497" y="3950271"/>
                  </a:lnTo>
                  <a:lnTo>
                    <a:pt x="332155" y="3950271"/>
                  </a:lnTo>
                  <a:lnTo>
                    <a:pt x="337654" y="3980307"/>
                  </a:lnTo>
                  <a:lnTo>
                    <a:pt x="342176" y="4015994"/>
                  </a:lnTo>
                  <a:lnTo>
                    <a:pt x="342176" y="3904818"/>
                  </a:lnTo>
                  <a:lnTo>
                    <a:pt x="335165" y="3883964"/>
                  </a:lnTo>
                  <a:lnTo>
                    <a:pt x="327063" y="3867620"/>
                  </a:lnTo>
                  <a:lnTo>
                    <a:pt x="327063" y="3929100"/>
                  </a:lnTo>
                  <a:lnTo>
                    <a:pt x="225602" y="3929100"/>
                  </a:lnTo>
                  <a:lnTo>
                    <a:pt x="237210" y="3891724"/>
                  </a:lnTo>
                  <a:lnTo>
                    <a:pt x="256501" y="3856126"/>
                  </a:lnTo>
                  <a:lnTo>
                    <a:pt x="276352" y="3843515"/>
                  </a:lnTo>
                  <a:lnTo>
                    <a:pt x="306070" y="3871264"/>
                  </a:lnTo>
                  <a:lnTo>
                    <a:pt x="324167" y="3917505"/>
                  </a:lnTo>
                  <a:lnTo>
                    <a:pt x="327063" y="3929100"/>
                  </a:lnTo>
                  <a:lnTo>
                    <a:pt x="327063" y="3867620"/>
                  </a:lnTo>
                  <a:lnTo>
                    <a:pt x="319735" y="3852837"/>
                  </a:lnTo>
                  <a:lnTo>
                    <a:pt x="318020" y="3850779"/>
                  </a:lnTo>
                  <a:lnTo>
                    <a:pt x="350367" y="3865511"/>
                  </a:lnTo>
                  <a:lnTo>
                    <a:pt x="382778" y="3891432"/>
                  </a:lnTo>
                  <a:lnTo>
                    <a:pt x="410794" y="3925849"/>
                  </a:lnTo>
                  <a:lnTo>
                    <a:pt x="412546" y="3929100"/>
                  </a:lnTo>
                  <a:lnTo>
                    <a:pt x="412546" y="3893756"/>
                  </a:lnTo>
                  <a:lnTo>
                    <a:pt x="401929" y="3880561"/>
                  </a:lnTo>
                  <a:lnTo>
                    <a:pt x="393103" y="3872750"/>
                  </a:lnTo>
                  <a:lnTo>
                    <a:pt x="405015" y="3878402"/>
                  </a:lnTo>
                  <a:lnTo>
                    <a:pt x="440639" y="3903599"/>
                  </a:lnTo>
                  <a:lnTo>
                    <a:pt x="466140" y="3929100"/>
                  </a:lnTo>
                  <a:lnTo>
                    <a:pt x="466140" y="3899293"/>
                  </a:lnTo>
                  <a:lnTo>
                    <a:pt x="454266" y="3887406"/>
                  </a:lnTo>
                  <a:lnTo>
                    <a:pt x="415696" y="3860127"/>
                  </a:lnTo>
                  <a:lnTo>
                    <a:pt x="380771" y="3843515"/>
                  </a:lnTo>
                  <a:lnTo>
                    <a:pt x="372656" y="3839654"/>
                  </a:lnTo>
                  <a:lnTo>
                    <a:pt x="325945" y="3826802"/>
                  </a:lnTo>
                  <a:lnTo>
                    <a:pt x="276352" y="3822331"/>
                  </a:lnTo>
                  <a:lnTo>
                    <a:pt x="234657" y="3826091"/>
                  </a:lnTo>
                  <a:lnTo>
                    <a:pt x="234657" y="3850779"/>
                  </a:lnTo>
                  <a:lnTo>
                    <a:pt x="232956" y="3852837"/>
                  </a:lnTo>
                  <a:lnTo>
                    <a:pt x="217525" y="3883964"/>
                  </a:lnTo>
                  <a:lnTo>
                    <a:pt x="207606" y="3913454"/>
                  </a:lnTo>
                  <a:lnTo>
                    <a:pt x="203796" y="3929100"/>
                  </a:lnTo>
                  <a:lnTo>
                    <a:pt x="198856" y="3929100"/>
                  </a:lnTo>
                  <a:lnTo>
                    <a:pt x="198856" y="3950271"/>
                  </a:lnTo>
                  <a:lnTo>
                    <a:pt x="192913" y="3984815"/>
                  </a:lnTo>
                  <a:lnTo>
                    <a:pt x="189420" y="4015994"/>
                  </a:lnTo>
                  <a:lnTo>
                    <a:pt x="103149" y="4015994"/>
                  </a:lnTo>
                  <a:lnTo>
                    <a:pt x="119291" y="3967734"/>
                  </a:lnTo>
                  <a:lnTo>
                    <a:pt x="128701" y="3950271"/>
                  </a:lnTo>
                  <a:lnTo>
                    <a:pt x="198856" y="3950271"/>
                  </a:lnTo>
                  <a:lnTo>
                    <a:pt x="198856" y="3929100"/>
                  </a:lnTo>
                  <a:lnTo>
                    <a:pt x="140119" y="3929100"/>
                  </a:lnTo>
                  <a:lnTo>
                    <a:pt x="141884" y="3925849"/>
                  </a:lnTo>
                  <a:lnTo>
                    <a:pt x="169887" y="3891432"/>
                  </a:lnTo>
                  <a:lnTo>
                    <a:pt x="202311" y="3865511"/>
                  </a:lnTo>
                  <a:lnTo>
                    <a:pt x="234657" y="3850779"/>
                  </a:lnTo>
                  <a:lnTo>
                    <a:pt x="234657" y="3826091"/>
                  </a:lnTo>
                  <a:lnTo>
                    <a:pt x="226733" y="3826802"/>
                  </a:lnTo>
                  <a:lnTo>
                    <a:pt x="180022" y="3839654"/>
                  </a:lnTo>
                  <a:lnTo>
                    <a:pt x="159562" y="3849395"/>
                  </a:lnTo>
                  <a:lnTo>
                    <a:pt x="159562" y="3872738"/>
                  </a:lnTo>
                  <a:lnTo>
                    <a:pt x="150749" y="3880561"/>
                  </a:lnTo>
                  <a:lnTo>
                    <a:pt x="126771" y="3910368"/>
                  </a:lnTo>
                  <a:lnTo>
                    <a:pt x="115824" y="3929100"/>
                  </a:lnTo>
                  <a:lnTo>
                    <a:pt x="104368" y="3929100"/>
                  </a:lnTo>
                  <a:lnTo>
                    <a:pt x="104368" y="3950271"/>
                  </a:lnTo>
                  <a:lnTo>
                    <a:pt x="90728" y="3983190"/>
                  </a:lnTo>
                  <a:lnTo>
                    <a:pt x="81826" y="4015994"/>
                  </a:lnTo>
                  <a:lnTo>
                    <a:pt x="35433" y="4015994"/>
                  </a:lnTo>
                  <a:lnTo>
                    <a:pt x="37160" y="4009745"/>
                  </a:lnTo>
                  <a:lnTo>
                    <a:pt x="56057" y="3969994"/>
                  </a:lnTo>
                  <a:lnTo>
                    <a:pt x="70002" y="3950271"/>
                  </a:lnTo>
                  <a:lnTo>
                    <a:pt x="104368" y="3950271"/>
                  </a:lnTo>
                  <a:lnTo>
                    <a:pt x="104368" y="3929100"/>
                  </a:lnTo>
                  <a:lnTo>
                    <a:pt x="86525" y="3929100"/>
                  </a:lnTo>
                  <a:lnTo>
                    <a:pt x="112026" y="3903599"/>
                  </a:lnTo>
                  <a:lnTo>
                    <a:pt x="147650" y="3878402"/>
                  </a:lnTo>
                  <a:lnTo>
                    <a:pt x="159562" y="3872738"/>
                  </a:lnTo>
                  <a:lnTo>
                    <a:pt x="159562" y="3849395"/>
                  </a:lnTo>
                  <a:lnTo>
                    <a:pt x="136982" y="3860127"/>
                  </a:lnTo>
                  <a:lnTo>
                    <a:pt x="98399" y="3887406"/>
                  </a:lnTo>
                  <a:lnTo>
                    <a:pt x="65074" y="3920744"/>
                  </a:lnTo>
                  <a:lnTo>
                    <a:pt x="59156" y="3929100"/>
                  </a:lnTo>
                  <a:lnTo>
                    <a:pt x="57518" y="3929100"/>
                  </a:lnTo>
                  <a:lnTo>
                    <a:pt x="52781" y="3933837"/>
                  </a:lnTo>
                  <a:lnTo>
                    <a:pt x="52781" y="3938117"/>
                  </a:lnTo>
                  <a:lnTo>
                    <a:pt x="37782" y="3959314"/>
                  </a:lnTo>
                  <a:lnTo>
                    <a:pt x="17310" y="4002367"/>
                  </a:lnTo>
                  <a:lnTo>
                    <a:pt x="12979" y="4018115"/>
                  </a:lnTo>
                  <a:lnTo>
                    <a:pt x="11607" y="4019143"/>
                  </a:lnTo>
                  <a:lnTo>
                    <a:pt x="10325" y="4023703"/>
                  </a:lnTo>
                  <a:lnTo>
                    <a:pt x="6515" y="4038841"/>
                  </a:lnTo>
                  <a:lnTo>
                    <a:pt x="4749" y="4047998"/>
                  </a:lnTo>
                  <a:lnTo>
                    <a:pt x="4457" y="4049077"/>
                  </a:lnTo>
                  <a:lnTo>
                    <a:pt x="4368" y="4049966"/>
                  </a:lnTo>
                  <a:lnTo>
                    <a:pt x="3568" y="4054170"/>
                  </a:lnTo>
                  <a:lnTo>
                    <a:pt x="1511" y="4069651"/>
                  </a:lnTo>
                  <a:lnTo>
                    <a:pt x="317" y="4085234"/>
                  </a:lnTo>
                  <a:lnTo>
                    <a:pt x="304" y="4095216"/>
                  </a:lnTo>
                  <a:lnTo>
                    <a:pt x="0" y="4098696"/>
                  </a:lnTo>
                  <a:lnTo>
                    <a:pt x="304" y="4101871"/>
                  </a:lnTo>
                  <a:lnTo>
                    <a:pt x="304" y="4111980"/>
                  </a:lnTo>
                  <a:lnTo>
                    <a:pt x="1498" y="4127703"/>
                  </a:lnTo>
                  <a:lnTo>
                    <a:pt x="3568" y="4143184"/>
                  </a:lnTo>
                  <a:lnTo>
                    <a:pt x="5143" y="4151439"/>
                  </a:lnTo>
                  <a:lnTo>
                    <a:pt x="5308" y="4153027"/>
                  </a:lnTo>
                  <a:lnTo>
                    <a:pt x="5715" y="4154386"/>
                  </a:lnTo>
                  <a:lnTo>
                    <a:pt x="6515" y="4158526"/>
                  </a:lnTo>
                  <a:lnTo>
                    <a:pt x="10312" y="4173651"/>
                  </a:lnTo>
                  <a:lnTo>
                    <a:pt x="11582" y="4178223"/>
                  </a:lnTo>
                  <a:lnTo>
                    <a:pt x="13335" y="4179557"/>
                  </a:lnTo>
                  <a:lnTo>
                    <a:pt x="20891" y="4204500"/>
                  </a:lnTo>
                  <a:lnTo>
                    <a:pt x="46278" y="4251909"/>
                  </a:lnTo>
                  <a:lnTo>
                    <a:pt x="80937" y="4294073"/>
                  </a:lnTo>
                  <a:lnTo>
                    <a:pt x="123113" y="4328744"/>
                  </a:lnTo>
                  <a:lnTo>
                    <a:pt x="170535" y="4354106"/>
                  </a:lnTo>
                  <a:lnTo>
                    <a:pt x="222021" y="4369701"/>
                  </a:lnTo>
                  <a:lnTo>
                    <a:pt x="276352" y="4375010"/>
                  </a:lnTo>
                  <a:lnTo>
                    <a:pt x="330682" y="4369701"/>
                  </a:lnTo>
                  <a:lnTo>
                    <a:pt x="382155" y="4354106"/>
                  </a:lnTo>
                  <a:lnTo>
                    <a:pt x="429577" y="4328744"/>
                  </a:lnTo>
                  <a:lnTo>
                    <a:pt x="471741" y="4294073"/>
                  </a:lnTo>
                  <a:lnTo>
                    <a:pt x="506399" y="4251922"/>
                  </a:lnTo>
                  <a:lnTo>
                    <a:pt x="531761" y="4204500"/>
                  </a:lnTo>
                  <a:lnTo>
                    <a:pt x="539305" y="4179608"/>
                  </a:lnTo>
                  <a:lnTo>
                    <a:pt x="541108" y="4178236"/>
                  </a:lnTo>
                  <a:lnTo>
                    <a:pt x="542404" y="4173664"/>
                  </a:lnTo>
                  <a:lnTo>
                    <a:pt x="545668" y="4160215"/>
                  </a:lnTo>
                  <a:lnTo>
                    <a:pt x="546887" y="4155236"/>
                  </a:lnTo>
                  <a:lnTo>
                    <a:pt x="547141" y="4153712"/>
                  </a:lnTo>
                  <a:lnTo>
                    <a:pt x="547357" y="4153027"/>
                  </a:lnTo>
                  <a:lnTo>
                    <a:pt x="547471" y="4151833"/>
                  </a:lnTo>
                  <a:lnTo>
                    <a:pt x="550100" y="4136567"/>
                  </a:lnTo>
                  <a:lnTo>
                    <a:pt x="552030" y="4117695"/>
                  </a:lnTo>
                  <a:lnTo>
                    <a:pt x="552678" y="4098696"/>
                  </a:lnTo>
                  <a:close/>
                </a:path>
                <a:path w="2300605" h="7135495">
                  <a:moveTo>
                    <a:pt x="552678" y="2197227"/>
                  </a:moveTo>
                  <a:lnTo>
                    <a:pt x="552030" y="2178189"/>
                  </a:lnTo>
                  <a:lnTo>
                    <a:pt x="550100" y="2159317"/>
                  </a:lnTo>
                  <a:lnTo>
                    <a:pt x="548309" y="2148941"/>
                  </a:lnTo>
                  <a:lnTo>
                    <a:pt x="548195" y="2147620"/>
                  </a:lnTo>
                  <a:lnTo>
                    <a:pt x="547903" y="2146579"/>
                  </a:lnTo>
                  <a:lnTo>
                    <a:pt x="546887" y="2140648"/>
                  </a:lnTo>
                  <a:lnTo>
                    <a:pt x="545680" y="2135708"/>
                  </a:lnTo>
                  <a:lnTo>
                    <a:pt x="542404" y="2122259"/>
                  </a:lnTo>
                  <a:lnTo>
                    <a:pt x="541121" y="2117687"/>
                  </a:lnTo>
                  <a:lnTo>
                    <a:pt x="539648" y="2116582"/>
                  </a:lnTo>
                  <a:lnTo>
                    <a:pt x="535343" y="2100897"/>
                  </a:lnTo>
                  <a:lnTo>
                    <a:pt x="531482" y="2092782"/>
                  </a:lnTo>
                  <a:lnTo>
                    <a:pt x="531482" y="2197227"/>
                  </a:lnTo>
                  <a:lnTo>
                    <a:pt x="527367" y="2243036"/>
                  </a:lnTo>
                  <a:lnTo>
                    <a:pt x="523036" y="2258758"/>
                  </a:lnTo>
                  <a:lnTo>
                    <a:pt x="517207" y="2258758"/>
                  </a:lnTo>
                  <a:lnTo>
                    <a:pt x="517207" y="2279929"/>
                  </a:lnTo>
                  <a:lnTo>
                    <a:pt x="515493" y="2286165"/>
                  </a:lnTo>
                  <a:lnTo>
                    <a:pt x="496608" y="2325903"/>
                  </a:lnTo>
                  <a:lnTo>
                    <a:pt x="482663" y="2345601"/>
                  </a:lnTo>
                  <a:lnTo>
                    <a:pt x="466153" y="2345601"/>
                  </a:lnTo>
                  <a:lnTo>
                    <a:pt x="466153" y="2366784"/>
                  </a:lnTo>
                  <a:lnTo>
                    <a:pt x="440639" y="2392299"/>
                  </a:lnTo>
                  <a:lnTo>
                    <a:pt x="405015" y="2417495"/>
                  </a:lnTo>
                  <a:lnTo>
                    <a:pt x="393065" y="2423185"/>
                  </a:lnTo>
                  <a:lnTo>
                    <a:pt x="401929" y="2415324"/>
                  </a:lnTo>
                  <a:lnTo>
                    <a:pt x="425907" y="2385530"/>
                  </a:lnTo>
                  <a:lnTo>
                    <a:pt x="436841" y="2366784"/>
                  </a:lnTo>
                  <a:lnTo>
                    <a:pt x="466153" y="2366784"/>
                  </a:lnTo>
                  <a:lnTo>
                    <a:pt x="466153" y="2345601"/>
                  </a:lnTo>
                  <a:lnTo>
                    <a:pt x="448297" y="2345601"/>
                  </a:lnTo>
                  <a:lnTo>
                    <a:pt x="461937" y="2312720"/>
                  </a:lnTo>
                  <a:lnTo>
                    <a:pt x="470839" y="2279929"/>
                  </a:lnTo>
                  <a:lnTo>
                    <a:pt x="517207" y="2279929"/>
                  </a:lnTo>
                  <a:lnTo>
                    <a:pt x="517207" y="2258758"/>
                  </a:lnTo>
                  <a:lnTo>
                    <a:pt x="465937" y="2258758"/>
                  </a:lnTo>
                  <a:lnTo>
                    <a:pt x="449516" y="2258758"/>
                  </a:lnTo>
                  <a:lnTo>
                    <a:pt x="449516" y="2279929"/>
                  </a:lnTo>
                  <a:lnTo>
                    <a:pt x="433374" y="2328176"/>
                  </a:lnTo>
                  <a:lnTo>
                    <a:pt x="423964" y="2345601"/>
                  </a:lnTo>
                  <a:lnTo>
                    <a:pt x="412534" y="2345601"/>
                  </a:lnTo>
                  <a:lnTo>
                    <a:pt x="412534" y="2366784"/>
                  </a:lnTo>
                  <a:lnTo>
                    <a:pt x="410781" y="2370048"/>
                  </a:lnTo>
                  <a:lnTo>
                    <a:pt x="382778" y="2404465"/>
                  </a:lnTo>
                  <a:lnTo>
                    <a:pt x="350354" y="2430373"/>
                  </a:lnTo>
                  <a:lnTo>
                    <a:pt x="317995" y="2445118"/>
                  </a:lnTo>
                  <a:lnTo>
                    <a:pt x="319722" y="2443035"/>
                  </a:lnTo>
                  <a:lnTo>
                    <a:pt x="335153" y="2411920"/>
                  </a:lnTo>
                  <a:lnTo>
                    <a:pt x="345046" y="2382443"/>
                  </a:lnTo>
                  <a:lnTo>
                    <a:pt x="348856" y="2366784"/>
                  </a:lnTo>
                  <a:lnTo>
                    <a:pt x="412534" y="2366784"/>
                  </a:lnTo>
                  <a:lnTo>
                    <a:pt x="412534" y="2345601"/>
                  </a:lnTo>
                  <a:lnTo>
                    <a:pt x="353796" y="2345601"/>
                  </a:lnTo>
                  <a:lnTo>
                    <a:pt x="359740" y="2311108"/>
                  </a:lnTo>
                  <a:lnTo>
                    <a:pt x="363232" y="2279929"/>
                  </a:lnTo>
                  <a:lnTo>
                    <a:pt x="449516" y="2279929"/>
                  </a:lnTo>
                  <a:lnTo>
                    <a:pt x="449516" y="2258758"/>
                  </a:lnTo>
                  <a:lnTo>
                    <a:pt x="356743" y="2258758"/>
                  </a:lnTo>
                  <a:lnTo>
                    <a:pt x="342176" y="2258758"/>
                  </a:lnTo>
                  <a:lnTo>
                    <a:pt x="342176" y="2279929"/>
                  </a:lnTo>
                  <a:lnTo>
                    <a:pt x="337654" y="2315603"/>
                  </a:lnTo>
                  <a:lnTo>
                    <a:pt x="332143" y="2345601"/>
                  </a:lnTo>
                  <a:lnTo>
                    <a:pt x="327063" y="2345601"/>
                  </a:lnTo>
                  <a:lnTo>
                    <a:pt x="327063" y="2366784"/>
                  </a:lnTo>
                  <a:lnTo>
                    <a:pt x="315468" y="2404160"/>
                  </a:lnTo>
                  <a:lnTo>
                    <a:pt x="296189" y="2439759"/>
                  </a:lnTo>
                  <a:lnTo>
                    <a:pt x="276352" y="2452382"/>
                  </a:lnTo>
                  <a:lnTo>
                    <a:pt x="266534" y="2449157"/>
                  </a:lnTo>
                  <a:lnTo>
                    <a:pt x="256514" y="2439759"/>
                  </a:lnTo>
                  <a:lnTo>
                    <a:pt x="246621" y="2424620"/>
                  </a:lnTo>
                  <a:lnTo>
                    <a:pt x="237210" y="2404160"/>
                  </a:lnTo>
                  <a:lnTo>
                    <a:pt x="234683" y="2396680"/>
                  </a:lnTo>
                  <a:lnTo>
                    <a:pt x="234683" y="2445131"/>
                  </a:lnTo>
                  <a:lnTo>
                    <a:pt x="202311" y="2430373"/>
                  </a:lnTo>
                  <a:lnTo>
                    <a:pt x="169900" y="2404465"/>
                  </a:lnTo>
                  <a:lnTo>
                    <a:pt x="159600" y="2391816"/>
                  </a:lnTo>
                  <a:lnTo>
                    <a:pt x="159600" y="2423185"/>
                  </a:lnTo>
                  <a:lnTo>
                    <a:pt x="147650" y="2417495"/>
                  </a:lnTo>
                  <a:lnTo>
                    <a:pt x="112026" y="2392299"/>
                  </a:lnTo>
                  <a:lnTo>
                    <a:pt x="86512" y="2366784"/>
                  </a:lnTo>
                  <a:lnTo>
                    <a:pt x="115824" y="2366784"/>
                  </a:lnTo>
                  <a:lnTo>
                    <a:pt x="126771" y="2385517"/>
                  </a:lnTo>
                  <a:lnTo>
                    <a:pt x="150749" y="2415324"/>
                  </a:lnTo>
                  <a:lnTo>
                    <a:pt x="159600" y="2423185"/>
                  </a:lnTo>
                  <a:lnTo>
                    <a:pt x="159600" y="2391816"/>
                  </a:lnTo>
                  <a:lnTo>
                    <a:pt x="141884" y="2370048"/>
                  </a:lnTo>
                  <a:lnTo>
                    <a:pt x="140119" y="2366784"/>
                  </a:lnTo>
                  <a:lnTo>
                    <a:pt x="203784" y="2366784"/>
                  </a:lnTo>
                  <a:lnTo>
                    <a:pt x="207606" y="2382431"/>
                  </a:lnTo>
                  <a:lnTo>
                    <a:pt x="217512" y="2411920"/>
                  </a:lnTo>
                  <a:lnTo>
                    <a:pt x="232956" y="2443035"/>
                  </a:lnTo>
                  <a:lnTo>
                    <a:pt x="234683" y="2445131"/>
                  </a:lnTo>
                  <a:lnTo>
                    <a:pt x="234683" y="2396680"/>
                  </a:lnTo>
                  <a:lnTo>
                    <a:pt x="228511" y="2378392"/>
                  </a:lnTo>
                  <a:lnTo>
                    <a:pt x="225602" y="2366784"/>
                  </a:lnTo>
                  <a:lnTo>
                    <a:pt x="327063" y="2366784"/>
                  </a:lnTo>
                  <a:lnTo>
                    <a:pt x="327063" y="2345601"/>
                  </a:lnTo>
                  <a:lnTo>
                    <a:pt x="220497" y="2345601"/>
                  </a:lnTo>
                  <a:lnTo>
                    <a:pt x="215011" y="2315603"/>
                  </a:lnTo>
                  <a:lnTo>
                    <a:pt x="210489" y="2279929"/>
                  </a:lnTo>
                  <a:lnTo>
                    <a:pt x="342176" y="2279929"/>
                  </a:lnTo>
                  <a:lnTo>
                    <a:pt x="342176" y="2258758"/>
                  </a:lnTo>
                  <a:lnTo>
                    <a:pt x="198831" y="2258758"/>
                  </a:lnTo>
                  <a:lnTo>
                    <a:pt x="198831" y="2345601"/>
                  </a:lnTo>
                  <a:lnTo>
                    <a:pt x="128689" y="2345601"/>
                  </a:lnTo>
                  <a:lnTo>
                    <a:pt x="119291" y="2328176"/>
                  </a:lnTo>
                  <a:lnTo>
                    <a:pt x="104355" y="2283536"/>
                  </a:lnTo>
                  <a:lnTo>
                    <a:pt x="104355" y="2345601"/>
                  </a:lnTo>
                  <a:lnTo>
                    <a:pt x="69989" y="2345601"/>
                  </a:lnTo>
                  <a:lnTo>
                    <a:pt x="56057" y="2325903"/>
                  </a:lnTo>
                  <a:lnTo>
                    <a:pt x="37160" y="2286165"/>
                  </a:lnTo>
                  <a:lnTo>
                    <a:pt x="35433" y="2279929"/>
                  </a:lnTo>
                  <a:lnTo>
                    <a:pt x="81826" y="2279929"/>
                  </a:lnTo>
                  <a:lnTo>
                    <a:pt x="90728" y="2312708"/>
                  </a:lnTo>
                  <a:lnTo>
                    <a:pt x="104355" y="2345601"/>
                  </a:lnTo>
                  <a:lnTo>
                    <a:pt x="104355" y="2283536"/>
                  </a:lnTo>
                  <a:lnTo>
                    <a:pt x="103149" y="2279929"/>
                  </a:lnTo>
                  <a:lnTo>
                    <a:pt x="189407" y="2279929"/>
                  </a:lnTo>
                  <a:lnTo>
                    <a:pt x="192913" y="2311095"/>
                  </a:lnTo>
                  <a:lnTo>
                    <a:pt x="198831" y="2345601"/>
                  </a:lnTo>
                  <a:lnTo>
                    <a:pt x="198831" y="2258758"/>
                  </a:lnTo>
                  <a:lnTo>
                    <a:pt x="195897" y="2258758"/>
                  </a:lnTo>
                  <a:lnTo>
                    <a:pt x="86741" y="2258758"/>
                  </a:lnTo>
                  <a:lnTo>
                    <a:pt x="29603" y="2258758"/>
                  </a:lnTo>
                  <a:lnTo>
                    <a:pt x="25425" y="2243594"/>
                  </a:lnTo>
                  <a:lnTo>
                    <a:pt x="25222" y="2242350"/>
                  </a:lnTo>
                  <a:lnTo>
                    <a:pt x="21526" y="2201240"/>
                  </a:lnTo>
                  <a:lnTo>
                    <a:pt x="21526" y="2193188"/>
                  </a:lnTo>
                  <a:lnTo>
                    <a:pt x="25222" y="2152104"/>
                  </a:lnTo>
                  <a:lnTo>
                    <a:pt x="25425" y="2150884"/>
                  </a:lnTo>
                  <a:lnTo>
                    <a:pt x="29603" y="2135708"/>
                  </a:lnTo>
                  <a:lnTo>
                    <a:pt x="86728" y="2135708"/>
                  </a:lnTo>
                  <a:lnTo>
                    <a:pt x="195910" y="2135708"/>
                  </a:lnTo>
                  <a:lnTo>
                    <a:pt x="359664" y="2135708"/>
                  </a:lnTo>
                  <a:lnTo>
                    <a:pt x="468630" y="2135708"/>
                  </a:lnTo>
                  <a:lnTo>
                    <a:pt x="523036" y="2135708"/>
                  </a:lnTo>
                  <a:lnTo>
                    <a:pt x="527367" y="2151418"/>
                  </a:lnTo>
                  <a:lnTo>
                    <a:pt x="531482" y="2197227"/>
                  </a:lnTo>
                  <a:lnTo>
                    <a:pt x="531482" y="2092782"/>
                  </a:lnTo>
                  <a:lnTo>
                    <a:pt x="517207" y="2062746"/>
                  </a:lnTo>
                  <a:lnTo>
                    <a:pt x="517207" y="2114537"/>
                  </a:lnTo>
                  <a:lnTo>
                    <a:pt x="470877" y="2114537"/>
                  </a:lnTo>
                  <a:lnTo>
                    <a:pt x="461746" y="2081199"/>
                  </a:lnTo>
                  <a:lnTo>
                    <a:pt x="449516" y="2051824"/>
                  </a:lnTo>
                  <a:lnTo>
                    <a:pt x="449516" y="2114537"/>
                  </a:lnTo>
                  <a:lnTo>
                    <a:pt x="363270" y="2114537"/>
                  </a:lnTo>
                  <a:lnTo>
                    <a:pt x="359689" y="2082800"/>
                  </a:lnTo>
                  <a:lnTo>
                    <a:pt x="353809" y="2048802"/>
                  </a:lnTo>
                  <a:lnTo>
                    <a:pt x="423951" y="2048802"/>
                  </a:lnTo>
                  <a:lnTo>
                    <a:pt x="433374" y="2066264"/>
                  </a:lnTo>
                  <a:lnTo>
                    <a:pt x="449516" y="2114537"/>
                  </a:lnTo>
                  <a:lnTo>
                    <a:pt x="449516" y="2051824"/>
                  </a:lnTo>
                  <a:lnTo>
                    <a:pt x="448259" y="2048802"/>
                  </a:lnTo>
                  <a:lnTo>
                    <a:pt x="480707" y="2048802"/>
                  </a:lnTo>
                  <a:lnTo>
                    <a:pt x="482638" y="2048802"/>
                  </a:lnTo>
                  <a:lnTo>
                    <a:pt x="496608" y="2068537"/>
                  </a:lnTo>
                  <a:lnTo>
                    <a:pt x="515493" y="2108276"/>
                  </a:lnTo>
                  <a:lnTo>
                    <a:pt x="517207" y="2114537"/>
                  </a:lnTo>
                  <a:lnTo>
                    <a:pt x="517207" y="2062746"/>
                  </a:lnTo>
                  <a:lnTo>
                    <a:pt x="514883" y="2057857"/>
                  </a:lnTo>
                  <a:lnTo>
                    <a:pt x="487591" y="2019274"/>
                  </a:lnTo>
                  <a:lnTo>
                    <a:pt x="466140" y="1997824"/>
                  </a:lnTo>
                  <a:lnTo>
                    <a:pt x="466140" y="2027643"/>
                  </a:lnTo>
                  <a:lnTo>
                    <a:pt x="436841" y="2027643"/>
                  </a:lnTo>
                  <a:lnTo>
                    <a:pt x="425792" y="2008759"/>
                  </a:lnTo>
                  <a:lnTo>
                    <a:pt x="412546" y="1992299"/>
                  </a:lnTo>
                  <a:lnTo>
                    <a:pt x="412546" y="2027643"/>
                  </a:lnTo>
                  <a:lnTo>
                    <a:pt x="348881" y="2027643"/>
                  </a:lnTo>
                  <a:lnTo>
                    <a:pt x="345033" y="2011845"/>
                  </a:lnTo>
                  <a:lnTo>
                    <a:pt x="342176" y="2003348"/>
                  </a:lnTo>
                  <a:lnTo>
                    <a:pt x="342176" y="2114537"/>
                  </a:lnTo>
                  <a:lnTo>
                    <a:pt x="210489" y="2114537"/>
                  </a:lnTo>
                  <a:lnTo>
                    <a:pt x="215011" y="2078850"/>
                  </a:lnTo>
                  <a:lnTo>
                    <a:pt x="220497" y="2048802"/>
                  </a:lnTo>
                  <a:lnTo>
                    <a:pt x="332155" y="2048802"/>
                  </a:lnTo>
                  <a:lnTo>
                    <a:pt x="337654" y="2078837"/>
                  </a:lnTo>
                  <a:lnTo>
                    <a:pt x="342176" y="2114537"/>
                  </a:lnTo>
                  <a:lnTo>
                    <a:pt x="342176" y="2003348"/>
                  </a:lnTo>
                  <a:lnTo>
                    <a:pt x="335165" y="1982495"/>
                  </a:lnTo>
                  <a:lnTo>
                    <a:pt x="327063" y="1966163"/>
                  </a:lnTo>
                  <a:lnTo>
                    <a:pt x="327063" y="2027643"/>
                  </a:lnTo>
                  <a:lnTo>
                    <a:pt x="225602" y="2027643"/>
                  </a:lnTo>
                  <a:lnTo>
                    <a:pt x="237210" y="1990255"/>
                  </a:lnTo>
                  <a:lnTo>
                    <a:pt x="256501" y="1954657"/>
                  </a:lnTo>
                  <a:lnTo>
                    <a:pt x="276352" y="1942045"/>
                  </a:lnTo>
                  <a:lnTo>
                    <a:pt x="286169" y="1945271"/>
                  </a:lnTo>
                  <a:lnTo>
                    <a:pt x="315468" y="1990255"/>
                  </a:lnTo>
                  <a:lnTo>
                    <a:pt x="327063" y="2027643"/>
                  </a:lnTo>
                  <a:lnTo>
                    <a:pt x="327063" y="1966163"/>
                  </a:lnTo>
                  <a:lnTo>
                    <a:pt x="319735" y="1951380"/>
                  </a:lnTo>
                  <a:lnTo>
                    <a:pt x="318020" y="1949323"/>
                  </a:lnTo>
                  <a:lnTo>
                    <a:pt x="350367" y="1964055"/>
                  </a:lnTo>
                  <a:lnTo>
                    <a:pt x="382778" y="1989963"/>
                  </a:lnTo>
                  <a:lnTo>
                    <a:pt x="410794" y="2024392"/>
                  </a:lnTo>
                  <a:lnTo>
                    <a:pt x="412546" y="2027643"/>
                  </a:lnTo>
                  <a:lnTo>
                    <a:pt x="412546" y="1992299"/>
                  </a:lnTo>
                  <a:lnTo>
                    <a:pt x="401929" y="1979104"/>
                  </a:lnTo>
                  <a:lnTo>
                    <a:pt x="393090" y="1971281"/>
                  </a:lnTo>
                  <a:lnTo>
                    <a:pt x="405015" y="1976945"/>
                  </a:lnTo>
                  <a:lnTo>
                    <a:pt x="440639" y="2002142"/>
                  </a:lnTo>
                  <a:lnTo>
                    <a:pt x="466140" y="2027643"/>
                  </a:lnTo>
                  <a:lnTo>
                    <a:pt x="466140" y="1997824"/>
                  </a:lnTo>
                  <a:lnTo>
                    <a:pt x="415696" y="1958657"/>
                  </a:lnTo>
                  <a:lnTo>
                    <a:pt x="380771" y="1942045"/>
                  </a:lnTo>
                  <a:lnTo>
                    <a:pt x="325945" y="1925332"/>
                  </a:lnTo>
                  <a:lnTo>
                    <a:pt x="276352" y="1920875"/>
                  </a:lnTo>
                  <a:lnTo>
                    <a:pt x="234657" y="1924621"/>
                  </a:lnTo>
                  <a:lnTo>
                    <a:pt x="234657" y="1949323"/>
                  </a:lnTo>
                  <a:lnTo>
                    <a:pt x="232956" y="1951380"/>
                  </a:lnTo>
                  <a:lnTo>
                    <a:pt x="217525" y="1982495"/>
                  </a:lnTo>
                  <a:lnTo>
                    <a:pt x="207606" y="2011997"/>
                  </a:lnTo>
                  <a:lnTo>
                    <a:pt x="203784" y="2027643"/>
                  </a:lnTo>
                  <a:lnTo>
                    <a:pt x="198856" y="2027643"/>
                  </a:lnTo>
                  <a:lnTo>
                    <a:pt x="198856" y="2048802"/>
                  </a:lnTo>
                  <a:lnTo>
                    <a:pt x="192913" y="2083346"/>
                  </a:lnTo>
                  <a:lnTo>
                    <a:pt x="189420" y="2114537"/>
                  </a:lnTo>
                  <a:lnTo>
                    <a:pt x="103149" y="2114537"/>
                  </a:lnTo>
                  <a:lnTo>
                    <a:pt x="119291" y="2066264"/>
                  </a:lnTo>
                  <a:lnTo>
                    <a:pt x="128701" y="2048802"/>
                  </a:lnTo>
                  <a:lnTo>
                    <a:pt x="198856" y="2048802"/>
                  </a:lnTo>
                  <a:lnTo>
                    <a:pt x="198856" y="2027643"/>
                  </a:lnTo>
                  <a:lnTo>
                    <a:pt x="140119" y="2027643"/>
                  </a:lnTo>
                  <a:lnTo>
                    <a:pt x="141884" y="2024392"/>
                  </a:lnTo>
                  <a:lnTo>
                    <a:pt x="169887" y="1989963"/>
                  </a:lnTo>
                  <a:lnTo>
                    <a:pt x="202311" y="1964055"/>
                  </a:lnTo>
                  <a:lnTo>
                    <a:pt x="234657" y="1949323"/>
                  </a:lnTo>
                  <a:lnTo>
                    <a:pt x="234657" y="1924621"/>
                  </a:lnTo>
                  <a:lnTo>
                    <a:pt x="226733" y="1925332"/>
                  </a:lnTo>
                  <a:lnTo>
                    <a:pt x="180022" y="1938197"/>
                  </a:lnTo>
                  <a:lnTo>
                    <a:pt x="159575" y="1947926"/>
                  </a:lnTo>
                  <a:lnTo>
                    <a:pt x="159575" y="1971281"/>
                  </a:lnTo>
                  <a:lnTo>
                    <a:pt x="150749" y="1979104"/>
                  </a:lnTo>
                  <a:lnTo>
                    <a:pt x="126771" y="2008898"/>
                  </a:lnTo>
                  <a:lnTo>
                    <a:pt x="115811" y="2027643"/>
                  </a:lnTo>
                  <a:lnTo>
                    <a:pt x="104368" y="2027643"/>
                  </a:lnTo>
                  <a:lnTo>
                    <a:pt x="104368" y="2048802"/>
                  </a:lnTo>
                  <a:lnTo>
                    <a:pt x="90728" y="2081733"/>
                  </a:lnTo>
                  <a:lnTo>
                    <a:pt x="81826" y="2114537"/>
                  </a:lnTo>
                  <a:lnTo>
                    <a:pt x="35433" y="2114537"/>
                  </a:lnTo>
                  <a:lnTo>
                    <a:pt x="37160" y="2108276"/>
                  </a:lnTo>
                  <a:lnTo>
                    <a:pt x="56057" y="2068537"/>
                  </a:lnTo>
                  <a:lnTo>
                    <a:pt x="70015" y="2048802"/>
                  </a:lnTo>
                  <a:lnTo>
                    <a:pt x="104368" y="2048802"/>
                  </a:lnTo>
                  <a:lnTo>
                    <a:pt x="104368" y="2027643"/>
                  </a:lnTo>
                  <a:lnTo>
                    <a:pt x="86525" y="2027643"/>
                  </a:lnTo>
                  <a:lnTo>
                    <a:pt x="112026" y="2002142"/>
                  </a:lnTo>
                  <a:lnTo>
                    <a:pt x="147650" y="1976945"/>
                  </a:lnTo>
                  <a:lnTo>
                    <a:pt x="159575" y="1971281"/>
                  </a:lnTo>
                  <a:lnTo>
                    <a:pt x="159575" y="1947926"/>
                  </a:lnTo>
                  <a:lnTo>
                    <a:pt x="136982" y="1958657"/>
                  </a:lnTo>
                  <a:lnTo>
                    <a:pt x="98399" y="1985949"/>
                  </a:lnTo>
                  <a:lnTo>
                    <a:pt x="65074" y="2019274"/>
                  </a:lnTo>
                  <a:lnTo>
                    <a:pt x="59143" y="2027643"/>
                  </a:lnTo>
                  <a:lnTo>
                    <a:pt x="57518" y="2027643"/>
                  </a:lnTo>
                  <a:lnTo>
                    <a:pt x="52781" y="2032381"/>
                  </a:lnTo>
                  <a:lnTo>
                    <a:pt x="52781" y="2036660"/>
                  </a:lnTo>
                  <a:lnTo>
                    <a:pt x="37782" y="2057857"/>
                  </a:lnTo>
                  <a:lnTo>
                    <a:pt x="17310" y="2100897"/>
                  </a:lnTo>
                  <a:lnTo>
                    <a:pt x="12966" y="2116658"/>
                  </a:lnTo>
                  <a:lnTo>
                    <a:pt x="11607" y="2117687"/>
                  </a:lnTo>
                  <a:lnTo>
                    <a:pt x="10325" y="2122246"/>
                  </a:lnTo>
                  <a:lnTo>
                    <a:pt x="6515" y="2137372"/>
                  </a:lnTo>
                  <a:lnTo>
                    <a:pt x="4737" y="2146566"/>
                  </a:lnTo>
                  <a:lnTo>
                    <a:pt x="4457" y="2147620"/>
                  </a:lnTo>
                  <a:lnTo>
                    <a:pt x="4368" y="2148484"/>
                  </a:lnTo>
                  <a:lnTo>
                    <a:pt x="3568" y="2152700"/>
                  </a:lnTo>
                  <a:lnTo>
                    <a:pt x="1511" y="2168194"/>
                  </a:lnTo>
                  <a:lnTo>
                    <a:pt x="317" y="2183777"/>
                  </a:lnTo>
                  <a:lnTo>
                    <a:pt x="304" y="2193747"/>
                  </a:lnTo>
                  <a:lnTo>
                    <a:pt x="0" y="2197227"/>
                  </a:lnTo>
                  <a:lnTo>
                    <a:pt x="304" y="2200402"/>
                  </a:lnTo>
                  <a:lnTo>
                    <a:pt x="304" y="2210511"/>
                  </a:lnTo>
                  <a:lnTo>
                    <a:pt x="1498" y="2226246"/>
                  </a:lnTo>
                  <a:lnTo>
                    <a:pt x="3568" y="2241727"/>
                  </a:lnTo>
                  <a:lnTo>
                    <a:pt x="5143" y="2249982"/>
                  </a:lnTo>
                  <a:lnTo>
                    <a:pt x="5308" y="2251557"/>
                  </a:lnTo>
                  <a:lnTo>
                    <a:pt x="5715" y="2252916"/>
                  </a:lnTo>
                  <a:lnTo>
                    <a:pt x="6515" y="2257056"/>
                  </a:lnTo>
                  <a:lnTo>
                    <a:pt x="10312" y="2272195"/>
                  </a:lnTo>
                  <a:lnTo>
                    <a:pt x="11582" y="2276767"/>
                  </a:lnTo>
                  <a:lnTo>
                    <a:pt x="13335" y="2278100"/>
                  </a:lnTo>
                  <a:lnTo>
                    <a:pt x="20891" y="2303030"/>
                  </a:lnTo>
                  <a:lnTo>
                    <a:pt x="46278" y="2350452"/>
                  </a:lnTo>
                  <a:lnTo>
                    <a:pt x="80937" y="2392616"/>
                  </a:lnTo>
                  <a:lnTo>
                    <a:pt x="123113" y="2427274"/>
                  </a:lnTo>
                  <a:lnTo>
                    <a:pt x="170535" y="2452649"/>
                  </a:lnTo>
                  <a:lnTo>
                    <a:pt x="222021" y="2468232"/>
                  </a:lnTo>
                  <a:lnTo>
                    <a:pt x="276352" y="2473541"/>
                  </a:lnTo>
                  <a:lnTo>
                    <a:pt x="330682" y="2468232"/>
                  </a:lnTo>
                  <a:lnTo>
                    <a:pt x="382155" y="2452649"/>
                  </a:lnTo>
                  <a:lnTo>
                    <a:pt x="429577" y="2427274"/>
                  </a:lnTo>
                  <a:lnTo>
                    <a:pt x="471741" y="2392616"/>
                  </a:lnTo>
                  <a:lnTo>
                    <a:pt x="506399" y="2350452"/>
                  </a:lnTo>
                  <a:lnTo>
                    <a:pt x="531761" y="2303030"/>
                  </a:lnTo>
                  <a:lnTo>
                    <a:pt x="539292" y="2278138"/>
                  </a:lnTo>
                  <a:lnTo>
                    <a:pt x="541108" y="2276767"/>
                  </a:lnTo>
                  <a:lnTo>
                    <a:pt x="542404" y="2272207"/>
                  </a:lnTo>
                  <a:lnTo>
                    <a:pt x="545668" y="2258758"/>
                  </a:lnTo>
                  <a:lnTo>
                    <a:pt x="546887" y="2253780"/>
                  </a:lnTo>
                  <a:lnTo>
                    <a:pt x="547154" y="2252230"/>
                  </a:lnTo>
                  <a:lnTo>
                    <a:pt x="547357" y="2251557"/>
                  </a:lnTo>
                  <a:lnTo>
                    <a:pt x="547471" y="2250389"/>
                  </a:lnTo>
                  <a:lnTo>
                    <a:pt x="550100" y="2235098"/>
                  </a:lnTo>
                  <a:lnTo>
                    <a:pt x="552030" y="2216226"/>
                  </a:lnTo>
                  <a:lnTo>
                    <a:pt x="552678" y="2197227"/>
                  </a:lnTo>
                  <a:close/>
                </a:path>
                <a:path w="2300605" h="7135495">
                  <a:moveTo>
                    <a:pt x="1414665" y="628650"/>
                  </a:moveTo>
                  <a:lnTo>
                    <a:pt x="1375295" y="628650"/>
                  </a:lnTo>
                  <a:lnTo>
                    <a:pt x="1375295" y="767080"/>
                  </a:lnTo>
                  <a:lnTo>
                    <a:pt x="1414665" y="767080"/>
                  </a:lnTo>
                  <a:lnTo>
                    <a:pt x="1414665" y="628650"/>
                  </a:lnTo>
                  <a:close/>
                </a:path>
                <a:path w="2300605" h="7135495">
                  <a:moveTo>
                    <a:pt x="1473720" y="982980"/>
                  </a:moveTo>
                  <a:lnTo>
                    <a:pt x="1469847" y="963930"/>
                  </a:lnTo>
                  <a:lnTo>
                    <a:pt x="1469072" y="960120"/>
                  </a:lnTo>
                  <a:lnTo>
                    <a:pt x="1456410" y="942340"/>
                  </a:lnTo>
                  <a:lnTo>
                    <a:pt x="1437640" y="929640"/>
                  </a:lnTo>
                  <a:lnTo>
                    <a:pt x="1434350" y="928916"/>
                  </a:lnTo>
                  <a:lnTo>
                    <a:pt x="1434350" y="982980"/>
                  </a:lnTo>
                  <a:lnTo>
                    <a:pt x="1432801" y="991870"/>
                  </a:lnTo>
                  <a:lnTo>
                    <a:pt x="1428572" y="996950"/>
                  </a:lnTo>
                  <a:lnTo>
                    <a:pt x="1422311" y="1002030"/>
                  </a:lnTo>
                  <a:lnTo>
                    <a:pt x="1414665" y="1003300"/>
                  </a:lnTo>
                  <a:lnTo>
                    <a:pt x="1407007" y="1002030"/>
                  </a:lnTo>
                  <a:lnTo>
                    <a:pt x="1400759" y="996950"/>
                  </a:lnTo>
                  <a:lnTo>
                    <a:pt x="1396530" y="991870"/>
                  </a:lnTo>
                  <a:lnTo>
                    <a:pt x="1394980" y="982980"/>
                  </a:lnTo>
                  <a:lnTo>
                    <a:pt x="1396530" y="975360"/>
                  </a:lnTo>
                  <a:lnTo>
                    <a:pt x="1400759" y="970280"/>
                  </a:lnTo>
                  <a:lnTo>
                    <a:pt x="1407007" y="965200"/>
                  </a:lnTo>
                  <a:lnTo>
                    <a:pt x="1414665" y="963930"/>
                  </a:lnTo>
                  <a:lnTo>
                    <a:pt x="1422311" y="965200"/>
                  </a:lnTo>
                  <a:lnTo>
                    <a:pt x="1428572" y="970280"/>
                  </a:lnTo>
                  <a:lnTo>
                    <a:pt x="1432801" y="975360"/>
                  </a:lnTo>
                  <a:lnTo>
                    <a:pt x="1434350" y="982980"/>
                  </a:lnTo>
                  <a:lnTo>
                    <a:pt x="1434350" y="928916"/>
                  </a:lnTo>
                  <a:lnTo>
                    <a:pt x="1391678" y="929640"/>
                  </a:lnTo>
                  <a:lnTo>
                    <a:pt x="1360246" y="960120"/>
                  </a:lnTo>
                  <a:lnTo>
                    <a:pt x="1355610" y="982980"/>
                  </a:lnTo>
                  <a:lnTo>
                    <a:pt x="1358544" y="1002030"/>
                  </a:lnTo>
                  <a:lnTo>
                    <a:pt x="1366723" y="1017270"/>
                  </a:lnTo>
                  <a:lnTo>
                    <a:pt x="1379194" y="1029970"/>
                  </a:lnTo>
                  <a:lnTo>
                    <a:pt x="1394980" y="1038860"/>
                  </a:lnTo>
                  <a:lnTo>
                    <a:pt x="1394980" y="1082040"/>
                  </a:lnTo>
                  <a:lnTo>
                    <a:pt x="1434350" y="1082040"/>
                  </a:lnTo>
                  <a:lnTo>
                    <a:pt x="1434350" y="1038860"/>
                  </a:lnTo>
                  <a:lnTo>
                    <a:pt x="1450136" y="1029970"/>
                  </a:lnTo>
                  <a:lnTo>
                    <a:pt x="1462595" y="1017270"/>
                  </a:lnTo>
                  <a:lnTo>
                    <a:pt x="1470088" y="1003300"/>
                  </a:lnTo>
                  <a:lnTo>
                    <a:pt x="1470774" y="1002030"/>
                  </a:lnTo>
                  <a:lnTo>
                    <a:pt x="1473720" y="982980"/>
                  </a:lnTo>
                  <a:close/>
                </a:path>
                <a:path w="2300605" h="7135495">
                  <a:moveTo>
                    <a:pt x="1513090" y="77470"/>
                  </a:moveTo>
                  <a:lnTo>
                    <a:pt x="1473720" y="77470"/>
                  </a:lnTo>
                  <a:lnTo>
                    <a:pt x="1473720" y="116840"/>
                  </a:lnTo>
                  <a:lnTo>
                    <a:pt x="1513090" y="116840"/>
                  </a:lnTo>
                  <a:lnTo>
                    <a:pt x="1513090" y="77470"/>
                  </a:lnTo>
                  <a:close/>
                </a:path>
                <a:path w="2300605" h="7135495">
                  <a:moveTo>
                    <a:pt x="1591830" y="77470"/>
                  </a:moveTo>
                  <a:lnTo>
                    <a:pt x="1552460" y="77470"/>
                  </a:lnTo>
                  <a:lnTo>
                    <a:pt x="1552460" y="116840"/>
                  </a:lnTo>
                  <a:lnTo>
                    <a:pt x="1591830" y="116840"/>
                  </a:lnTo>
                  <a:lnTo>
                    <a:pt x="1591830" y="77470"/>
                  </a:lnTo>
                  <a:close/>
                </a:path>
                <a:path w="2300605" h="7135495">
                  <a:moveTo>
                    <a:pt x="1670570" y="77470"/>
                  </a:moveTo>
                  <a:lnTo>
                    <a:pt x="1631200" y="77470"/>
                  </a:lnTo>
                  <a:lnTo>
                    <a:pt x="1631200" y="116840"/>
                  </a:lnTo>
                  <a:lnTo>
                    <a:pt x="1670570" y="116840"/>
                  </a:lnTo>
                  <a:lnTo>
                    <a:pt x="1670570" y="77470"/>
                  </a:lnTo>
                  <a:close/>
                </a:path>
                <a:path w="2300605" h="7135495">
                  <a:moveTo>
                    <a:pt x="1709940" y="872490"/>
                  </a:moveTo>
                  <a:lnTo>
                    <a:pt x="1692833" y="828040"/>
                  </a:lnTo>
                  <a:lnTo>
                    <a:pt x="1670570" y="813117"/>
                  </a:lnTo>
                  <a:lnTo>
                    <a:pt x="1670570" y="872490"/>
                  </a:lnTo>
                  <a:lnTo>
                    <a:pt x="1670570" y="1113790"/>
                  </a:lnTo>
                  <a:lnTo>
                    <a:pt x="1668462" y="1125220"/>
                  </a:lnTo>
                  <a:lnTo>
                    <a:pt x="1662709" y="1132840"/>
                  </a:lnTo>
                  <a:lnTo>
                    <a:pt x="1654187" y="1139190"/>
                  </a:lnTo>
                  <a:lnTo>
                    <a:pt x="1643735" y="1140460"/>
                  </a:lnTo>
                  <a:lnTo>
                    <a:pt x="1185595" y="1140460"/>
                  </a:lnTo>
                  <a:lnTo>
                    <a:pt x="1175169" y="1139190"/>
                  </a:lnTo>
                  <a:lnTo>
                    <a:pt x="1166634" y="1132840"/>
                  </a:lnTo>
                  <a:lnTo>
                    <a:pt x="1160868" y="1125220"/>
                  </a:lnTo>
                  <a:lnTo>
                    <a:pt x="1158760" y="1113790"/>
                  </a:lnTo>
                  <a:lnTo>
                    <a:pt x="1158760" y="872490"/>
                  </a:lnTo>
                  <a:lnTo>
                    <a:pt x="1160868" y="862330"/>
                  </a:lnTo>
                  <a:lnTo>
                    <a:pt x="1166634" y="853440"/>
                  </a:lnTo>
                  <a:lnTo>
                    <a:pt x="1175169" y="848360"/>
                  </a:lnTo>
                  <a:lnTo>
                    <a:pt x="1185595" y="845820"/>
                  </a:lnTo>
                  <a:lnTo>
                    <a:pt x="1643735" y="845820"/>
                  </a:lnTo>
                  <a:lnTo>
                    <a:pt x="1654187" y="848360"/>
                  </a:lnTo>
                  <a:lnTo>
                    <a:pt x="1662709" y="853440"/>
                  </a:lnTo>
                  <a:lnTo>
                    <a:pt x="1668462" y="862330"/>
                  </a:lnTo>
                  <a:lnTo>
                    <a:pt x="1670570" y="872490"/>
                  </a:lnTo>
                  <a:lnTo>
                    <a:pt x="1670570" y="813117"/>
                  </a:lnTo>
                  <a:lnTo>
                    <a:pt x="1650885" y="807720"/>
                  </a:lnTo>
                  <a:lnTo>
                    <a:pt x="1650885" y="806450"/>
                  </a:lnTo>
                  <a:lnTo>
                    <a:pt x="1650885" y="707390"/>
                  </a:lnTo>
                  <a:lnTo>
                    <a:pt x="1646072" y="660400"/>
                  </a:lnTo>
                  <a:lnTo>
                    <a:pt x="1632292" y="615950"/>
                  </a:lnTo>
                  <a:lnTo>
                    <a:pt x="1611515" y="578446"/>
                  </a:lnTo>
                  <a:lnTo>
                    <a:pt x="1611515" y="707390"/>
                  </a:lnTo>
                  <a:lnTo>
                    <a:pt x="1611515" y="806450"/>
                  </a:lnTo>
                  <a:lnTo>
                    <a:pt x="1572145" y="806450"/>
                  </a:lnTo>
                  <a:lnTo>
                    <a:pt x="1572145" y="707390"/>
                  </a:lnTo>
                  <a:lnTo>
                    <a:pt x="1564093" y="657860"/>
                  </a:lnTo>
                  <a:lnTo>
                    <a:pt x="1541716" y="614680"/>
                  </a:lnTo>
                  <a:lnTo>
                    <a:pt x="1532775" y="605701"/>
                  </a:lnTo>
                  <a:lnTo>
                    <a:pt x="1532775" y="707390"/>
                  </a:lnTo>
                  <a:lnTo>
                    <a:pt x="1532775" y="806450"/>
                  </a:lnTo>
                  <a:lnTo>
                    <a:pt x="1296555" y="806450"/>
                  </a:lnTo>
                  <a:lnTo>
                    <a:pt x="1296555" y="707390"/>
                  </a:lnTo>
                  <a:lnTo>
                    <a:pt x="1305852" y="661670"/>
                  </a:lnTo>
                  <a:lnTo>
                    <a:pt x="1331188" y="624840"/>
                  </a:lnTo>
                  <a:lnTo>
                    <a:pt x="1368729" y="599440"/>
                  </a:lnTo>
                  <a:lnTo>
                    <a:pt x="1414665" y="589280"/>
                  </a:lnTo>
                  <a:lnTo>
                    <a:pt x="1460588" y="599440"/>
                  </a:lnTo>
                  <a:lnTo>
                    <a:pt x="1498142" y="624840"/>
                  </a:lnTo>
                  <a:lnTo>
                    <a:pt x="1523479" y="661670"/>
                  </a:lnTo>
                  <a:lnTo>
                    <a:pt x="1532775" y="707390"/>
                  </a:lnTo>
                  <a:lnTo>
                    <a:pt x="1532775" y="605701"/>
                  </a:lnTo>
                  <a:lnTo>
                    <a:pt x="1516443" y="589280"/>
                  </a:lnTo>
                  <a:lnTo>
                    <a:pt x="1507591" y="580390"/>
                  </a:lnTo>
                  <a:lnTo>
                    <a:pt x="1464373" y="558800"/>
                  </a:lnTo>
                  <a:lnTo>
                    <a:pt x="1414665" y="549910"/>
                  </a:lnTo>
                  <a:lnTo>
                    <a:pt x="1364945" y="558800"/>
                  </a:lnTo>
                  <a:lnTo>
                    <a:pt x="1321727" y="580390"/>
                  </a:lnTo>
                  <a:lnTo>
                    <a:pt x="1287614" y="614680"/>
                  </a:lnTo>
                  <a:lnTo>
                    <a:pt x="1265224" y="657860"/>
                  </a:lnTo>
                  <a:lnTo>
                    <a:pt x="1257185" y="707390"/>
                  </a:lnTo>
                  <a:lnTo>
                    <a:pt x="1257185" y="806450"/>
                  </a:lnTo>
                  <a:lnTo>
                    <a:pt x="1217815" y="806450"/>
                  </a:lnTo>
                  <a:lnTo>
                    <a:pt x="1217815" y="707390"/>
                  </a:lnTo>
                  <a:lnTo>
                    <a:pt x="1223022" y="662940"/>
                  </a:lnTo>
                  <a:lnTo>
                    <a:pt x="1237843" y="621030"/>
                  </a:lnTo>
                  <a:lnTo>
                    <a:pt x="1261097" y="585470"/>
                  </a:lnTo>
                  <a:lnTo>
                    <a:pt x="1291602" y="554990"/>
                  </a:lnTo>
                  <a:lnTo>
                    <a:pt x="1328153" y="530860"/>
                  </a:lnTo>
                  <a:lnTo>
                    <a:pt x="1369568" y="516890"/>
                  </a:lnTo>
                  <a:lnTo>
                    <a:pt x="1414665" y="510540"/>
                  </a:lnTo>
                  <a:lnTo>
                    <a:pt x="1459750" y="516890"/>
                  </a:lnTo>
                  <a:lnTo>
                    <a:pt x="1501165" y="530860"/>
                  </a:lnTo>
                  <a:lnTo>
                    <a:pt x="1537716" y="554990"/>
                  </a:lnTo>
                  <a:lnTo>
                    <a:pt x="1568221" y="585470"/>
                  </a:lnTo>
                  <a:lnTo>
                    <a:pt x="1591475" y="621030"/>
                  </a:lnTo>
                  <a:lnTo>
                    <a:pt x="1606308" y="662940"/>
                  </a:lnTo>
                  <a:lnTo>
                    <a:pt x="1611515" y="707390"/>
                  </a:lnTo>
                  <a:lnTo>
                    <a:pt x="1611515" y="578446"/>
                  </a:lnTo>
                  <a:lnTo>
                    <a:pt x="1610487" y="576580"/>
                  </a:lnTo>
                  <a:lnTo>
                    <a:pt x="1581619" y="541020"/>
                  </a:lnTo>
                  <a:lnTo>
                    <a:pt x="1546644" y="511810"/>
                  </a:lnTo>
                  <a:lnTo>
                    <a:pt x="1544281" y="510540"/>
                  </a:lnTo>
                  <a:lnTo>
                    <a:pt x="1506524" y="490220"/>
                  </a:lnTo>
                  <a:lnTo>
                    <a:pt x="1462214" y="476250"/>
                  </a:lnTo>
                  <a:lnTo>
                    <a:pt x="1414665" y="471170"/>
                  </a:lnTo>
                  <a:lnTo>
                    <a:pt x="1367116" y="476250"/>
                  </a:lnTo>
                  <a:lnTo>
                    <a:pt x="1322793" y="490220"/>
                  </a:lnTo>
                  <a:lnTo>
                    <a:pt x="1282674" y="511810"/>
                  </a:lnTo>
                  <a:lnTo>
                    <a:pt x="1247698" y="541020"/>
                  </a:lnTo>
                  <a:lnTo>
                    <a:pt x="1218831" y="576580"/>
                  </a:lnTo>
                  <a:lnTo>
                    <a:pt x="1197038" y="615950"/>
                  </a:lnTo>
                  <a:lnTo>
                    <a:pt x="1183246" y="660400"/>
                  </a:lnTo>
                  <a:lnTo>
                    <a:pt x="1178445" y="707390"/>
                  </a:lnTo>
                  <a:lnTo>
                    <a:pt x="1178445" y="807720"/>
                  </a:lnTo>
                  <a:lnTo>
                    <a:pt x="1155230" y="814070"/>
                  </a:lnTo>
                  <a:lnTo>
                    <a:pt x="1136484" y="828040"/>
                  </a:lnTo>
                  <a:lnTo>
                    <a:pt x="1123950" y="848360"/>
                  </a:lnTo>
                  <a:lnTo>
                    <a:pt x="1119390" y="872490"/>
                  </a:lnTo>
                  <a:lnTo>
                    <a:pt x="1119390" y="1113790"/>
                  </a:lnTo>
                  <a:lnTo>
                    <a:pt x="1124597" y="1140460"/>
                  </a:lnTo>
                  <a:lnTo>
                    <a:pt x="1138796" y="1160780"/>
                  </a:lnTo>
                  <a:lnTo>
                    <a:pt x="1159840" y="1174750"/>
                  </a:lnTo>
                  <a:lnTo>
                    <a:pt x="1185595" y="1179830"/>
                  </a:lnTo>
                  <a:lnTo>
                    <a:pt x="1643735" y="1179830"/>
                  </a:lnTo>
                  <a:lnTo>
                    <a:pt x="1669478" y="1174750"/>
                  </a:lnTo>
                  <a:lnTo>
                    <a:pt x="1690535" y="1160780"/>
                  </a:lnTo>
                  <a:lnTo>
                    <a:pt x="1704733" y="1140460"/>
                  </a:lnTo>
                  <a:lnTo>
                    <a:pt x="1709940" y="1113790"/>
                  </a:lnTo>
                  <a:lnTo>
                    <a:pt x="1709940" y="872490"/>
                  </a:lnTo>
                  <a:close/>
                </a:path>
                <a:path w="2300605" h="7135495">
                  <a:moveTo>
                    <a:pt x="2044585" y="510540"/>
                  </a:moveTo>
                  <a:lnTo>
                    <a:pt x="2043176" y="491490"/>
                  </a:lnTo>
                  <a:lnTo>
                    <a:pt x="2041779" y="472440"/>
                  </a:lnTo>
                  <a:lnTo>
                    <a:pt x="2033498" y="433070"/>
                  </a:lnTo>
                  <a:lnTo>
                    <a:pt x="2019896" y="397510"/>
                  </a:lnTo>
                  <a:lnTo>
                    <a:pt x="2017115" y="392430"/>
                  </a:lnTo>
                  <a:lnTo>
                    <a:pt x="2004441" y="369265"/>
                  </a:lnTo>
                  <a:lnTo>
                    <a:pt x="2004441" y="530860"/>
                  </a:lnTo>
                  <a:lnTo>
                    <a:pt x="1999653" y="562610"/>
                  </a:lnTo>
                  <a:lnTo>
                    <a:pt x="1990648" y="593090"/>
                  </a:lnTo>
                  <a:lnTo>
                    <a:pt x="1977567" y="622300"/>
                  </a:lnTo>
                  <a:lnTo>
                    <a:pt x="1960537" y="648970"/>
                  </a:lnTo>
                  <a:lnTo>
                    <a:pt x="1924862" y="648970"/>
                  </a:lnTo>
                  <a:lnTo>
                    <a:pt x="1924862" y="688340"/>
                  </a:lnTo>
                  <a:lnTo>
                    <a:pt x="1914347" y="697230"/>
                  </a:lnTo>
                  <a:lnTo>
                    <a:pt x="1903374" y="704850"/>
                  </a:lnTo>
                  <a:lnTo>
                    <a:pt x="1891957" y="712470"/>
                  </a:lnTo>
                  <a:lnTo>
                    <a:pt x="1880108" y="720090"/>
                  </a:lnTo>
                  <a:lnTo>
                    <a:pt x="1883727" y="712470"/>
                  </a:lnTo>
                  <a:lnTo>
                    <a:pt x="1887194" y="703580"/>
                  </a:lnTo>
                  <a:lnTo>
                    <a:pt x="1890522" y="695960"/>
                  </a:lnTo>
                  <a:lnTo>
                    <a:pt x="1893709" y="688340"/>
                  </a:lnTo>
                  <a:lnTo>
                    <a:pt x="1924862" y="688340"/>
                  </a:lnTo>
                  <a:lnTo>
                    <a:pt x="1924862" y="648970"/>
                  </a:lnTo>
                  <a:lnTo>
                    <a:pt x="1906866" y="648970"/>
                  </a:lnTo>
                  <a:lnTo>
                    <a:pt x="1914156" y="621030"/>
                  </a:lnTo>
                  <a:lnTo>
                    <a:pt x="1919732" y="590550"/>
                  </a:lnTo>
                  <a:lnTo>
                    <a:pt x="1923567" y="561340"/>
                  </a:lnTo>
                  <a:lnTo>
                    <a:pt x="1925624" y="530860"/>
                  </a:lnTo>
                  <a:lnTo>
                    <a:pt x="2004441" y="530860"/>
                  </a:lnTo>
                  <a:lnTo>
                    <a:pt x="2004441" y="369265"/>
                  </a:lnTo>
                  <a:lnTo>
                    <a:pt x="2004288" y="368985"/>
                  </a:lnTo>
                  <a:lnTo>
                    <a:pt x="2004288" y="491490"/>
                  </a:lnTo>
                  <a:lnTo>
                    <a:pt x="1925777" y="491490"/>
                  </a:lnTo>
                  <a:lnTo>
                    <a:pt x="1924215" y="466090"/>
                  </a:lnTo>
                  <a:lnTo>
                    <a:pt x="1921471" y="441960"/>
                  </a:lnTo>
                  <a:lnTo>
                    <a:pt x="1917522" y="416560"/>
                  </a:lnTo>
                  <a:lnTo>
                    <a:pt x="1912327" y="392430"/>
                  </a:lnTo>
                  <a:lnTo>
                    <a:pt x="1973376" y="392430"/>
                  </a:lnTo>
                  <a:lnTo>
                    <a:pt x="1985175" y="416560"/>
                  </a:lnTo>
                  <a:lnTo>
                    <a:pt x="1994306" y="440690"/>
                  </a:lnTo>
                  <a:lnTo>
                    <a:pt x="2000707" y="466090"/>
                  </a:lnTo>
                  <a:lnTo>
                    <a:pt x="2004288" y="491490"/>
                  </a:lnTo>
                  <a:lnTo>
                    <a:pt x="2004288" y="368985"/>
                  </a:lnTo>
                  <a:lnTo>
                    <a:pt x="2001139" y="363220"/>
                  </a:lnTo>
                  <a:lnTo>
                    <a:pt x="1993201" y="353060"/>
                  </a:lnTo>
                  <a:lnTo>
                    <a:pt x="1969414" y="322580"/>
                  </a:lnTo>
                  <a:lnTo>
                    <a:pt x="1948167" y="303530"/>
                  </a:lnTo>
                  <a:lnTo>
                    <a:pt x="1944776" y="300494"/>
                  </a:lnTo>
                  <a:lnTo>
                    <a:pt x="1944776" y="353060"/>
                  </a:lnTo>
                  <a:lnTo>
                    <a:pt x="1900936" y="353060"/>
                  </a:lnTo>
                  <a:lnTo>
                    <a:pt x="1896237" y="340360"/>
                  </a:lnTo>
                  <a:lnTo>
                    <a:pt x="1891220" y="327660"/>
                  </a:lnTo>
                  <a:lnTo>
                    <a:pt x="1886407" y="316230"/>
                  </a:lnTo>
                  <a:lnTo>
                    <a:pt x="1886407" y="491490"/>
                  </a:lnTo>
                  <a:lnTo>
                    <a:pt x="1886254" y="491490"/>
                  </a:lnTo>
                  <a:lnTo>
                    <a:pt x="1886254" y="530860"/>
                  </a:lnTo>
                  <a:lnTo>
                    <a:pt x="1884006" y="561340"/>
                  </a:lnTo>
                  <a:lnTo>
                    <a:pt x="1879828" y="591820"/>
                  </a:lnTo>
                  <a:lnTo>
                    <a:pt x="1873719" y="621030"/>
                  </a:lnTo>
                  <a:lnTo>
                    <a:pt x="1865718" y="648970"/>
                  </a:lnTo>
                  <a:lnTo>
                    <a:pt x="1851266" y="648970"/>
                  </a:lnTo>
                  <a:lnTo>
                    <a:pt x="1851266" y="688340"/>
                  </a:lnTo>
                  <a:lnTo>
                    <a:pt x="1844776" y="702310"/>
                  </a:lnTo>
                  <a:lnTo>
                    <a:pt x="1837778" y="715010"/>
                  </a:lnTo>
                  <a:lnTo>
                    <a:pt x="1830285" y="728980"/>
                  </a:lnTo>
                  <a:lnTo>
                    <a:pt x="1822284" y="740410"/>
                  </a:lnTo>
                  <a:lnTo>
                    <a:pt x="1813941" y="742950"/>
                  </a:lnTo>
                  <a:lnTo>
                    <a:pt x="1797138" y="745490"/>
                  </a:lnTo>
                  <a:lnTo>
                    <a:pt x="1788680" y="745490"/>
                  </a:lnTo>
                  <a:lnTo>
                    <a:pt x="1788680" y="688340"/>
                  </a:lnTo>
                  <a:lnTo>
                    <a:pt x="1851266" y="688340"/>
                  </a:lnTo>
                  <a:lnTo>
                    <a:pt x="1851266" y="648970"/>
                  </a:lnTo>
                  <a:lnTo>
                    <a:pt x="1788680" y="648970"/>
                  </a:lnTo>
                  <a:lnTo>
                    <a:pt x="1788680" y="530860"/>
                  </a:lnTo>
                  <a:lnTo>
                    <a:pt x="1886254" y="530860"/>
                  </a:lnTo>
                  <a:lnTo>
                    <a:pt x="1886254" y="491490"/>
                  </a:lnTo>
                  <a:lnTo>
                    <a:pt x="1788680" y="491490"/>
                  </a:lnTo>
                  <a:lnTo>
                    <a:pt x="1788680" y="392430"/>
                  </a:lnTo>
                  <a:lnTo>
                    <a:pt x="1871726" y="392430"/>
                  </a:lnTo>
                  <a:lnTo>
                    <a:pt x="1877364" y="416560"/>
                  </a:lnTo>
                  <a:lnTo>
                    <a:pt x="1881695" y="441960"/>
                  </a:lnTo>
                  <a:lnTo>
                    <a:pt x="1884705" y="466090"/>
                  </a:lnTo>
                  <a:lnTo>
                    <a:pt x="1886407" y="491490"/>
                  </a:lnTo>
                  <a:lnTo>
                    <a:pt x="1886407" y="316230"/>
                  </a:lnTo>
                  <a:lnTo>
                    <a:pt x="1885873" y="314960"/>
                  </a:lnTo>
                  <a:lnTo>
                    <a:pt x="1880184" y="303530"/>
                  </a:lnTo>
                  <a:lnTo>
                    <a:pt x="1897926" y="313690"/>
                  </a:lnTo>
                  <a:lnTo>
                    <a:pt x="1914664" y="325120"/>
                  </a:lnTo>
                  <a:lnTo>
                    <a:pt x="1930311" y="339090"/>
                  </a:lnTo>
                  <a:lnTo>
                    <a:pt x="1944776" y="353060"/>
                  </a:lnTo>
                  <a:lnTo>
                    <a:pt x="1944776" y="300494"/>
                  </a:lnTo>
                  <a:lnTo>
                    <a:pt x="1931187" y="288290"/>
                  </a:lnTo>
                  <a:lnTo>
                    <a:pt x="1912442" y="276860"/>
                  </a:lnTo>
                  <a:lnTo>
                    <a:pt x="1887448" y="261620"/>
                  </a:lnTo>
                  <a:lnTo>
                    <a:pt x="1859343" y="252006"/>
                  </a:lnTo>
                  <a:lnTo>
                    <a:pt x="1859343" y="353060"/>
                  </a:lnTo>
                  <a:lnTo>
                    <a:pt x="1788680" y="353060"/>
                  </a:lnTo>
                  <a:lnTo>
                    <a:pt x="1788680" y="276860"/>
                  </a:lnTo>
                  <a:lnTo>
                    <a:pt x="1797126" y="276860"/>
                  </a:lnTo>
                  <a:lnTo>
                    <a:pt x="1832749" y="298450"/>
                  </a:lnTo>
                  <a:lnTo>
                    <a:pt x="1851342" y="334010"/>
                  </a:lnTo>
                  <a:lnTo>
                    <a:pt x="1859343" y="353060"/>
                  </a:lnTo>
                  <a:lnTo>
                    <a:pt x="1859343" y="252006"/>
                  </a:lnTo>
                  <a:lnTo>
                    <a:pt x="1839201" y="245110"/>
                  </a:lnTo>
                  <a:lnTo>
                    <a:pt x="1804352" y="237490"/>
                  </a:lnTo>
                  <a:lnTo>
                    <a:pt x="1768970" y="236220"/>
                  </a:lnTo>
                  <a:lnTo>
                    <a:pt x="1749310" y="236931"/>
                  </a:lnTo>
                  <a:lnTo>
                    <a:pt x="1749310" y="276860"/>
                  </a:lnTo>
                  <a:lnTo>
                    <a:pt x="1749310" y="353060"/>
                  </a:lnTo>
                  <a:lnTo>
                    <a:pt x="1749310" y="392430"/>
                  </a:lnTo>
                  <a:lnTo>
                    <a:pt x="1749310" y="491490"/>
                  </a:lnTo>
                  <a:lnTo>
                    <a:pt x="1651571" y="491490"/>
                  </a:lnTo>
                  <a:lnTo>
                    <a:pt x="1653273" y="466090"/>
                  </a:lnTo>
                  <a:lnTo>
                    <a:pt x="1656295" y="441960"/>
                  </a:lnTo>
                  <a:lnTo>
                    <a:pt x="1660626" y="416560"/>
                  </a:lnTo>
                  <a:lnTo>
                    <a:pt x="1666265" y="392430"/>
                  </a:lnTo>
                  <a:lnTo>
                    <a:pt x="1749310" y="392430"/>
                  </a:lnTo>
                  <a:lnTo>
                    <a:pt x="1749310" y="353060"/>
                  </a:lnTo>
                  <a:lnTo>
                    <a:pt x="1678711" y="353060"/>
                  </a:lnTo>
                  <a:lnTo>
                    <a:pt x="1686674" y="334010"/>
                  </a:lnTo>
                  <a:lnTo>
                    <a:pt x="1695513" y="316230"/>
                  </a:lnTo>
                  <a:lnTo>
                    <a:pt x="1702460" y="303530"/>
                  </a:lnTo>
                  <a:lnTo>
                    <a:pt x="1705229" y="298450"/>
                  </a:lnTo>
                  <a:lnTo>
                    <a:pt x="1715782" y="281940"/>
                  </a:lnTo>
                  <a:lnTo>
                    <a:pt x="1724101" y="279400"/>
                  </a:lnTo>
                  <a:lnTo>
                    <a:pt x="1740852" y="276860"/>
                  </a:lnTo>
                  <a:lnTo>
                    <a:pt x="1749310" y="276860"/>
                  </a:lnTo>
                  <a:lnTo>
                    <a:pt x="1749310" y="236931"/>
                  </a:lnTo>
                  <a:lnTo>
                    <a:pt x="1733613" y="237490"/>
                  </a:lnTo>
                  <a:lnTo>
                    <a:pt x="1698866" y="245110"/>
                  </a:lnTo>
                  <a:lnTo>
                    <a:pt x="1657807" y="259156"/>
                  </a:lnTo>
                  <a:lnTo>
                    <a:pt x="1657807" y="303530"/>
                  </a:lnTo>
                  <a:lnTo>
                    <a:pt x="1652104" y="314960"/>
                  </a:lnTo>
                  <a:lnTo>
                    <a:pt x="1646758" y="327660"/>
                  </a:lnTo>
                  <a:lnTo>
                    <a:pt x="1641741" y="340360"/>
                  </a:lnTo>
                  <a:lnTo>
                    <a:pt x="1637042" y="353060"/>
                  </a:lnTo>
                  <a:lnTo>
                    <a:pt x="1593215" y="353060"/>
                  </a:lnTo>
                  <a:lnTo>
                    <a:pt x="1607667" y="339090"/>
                  </a:lnTo>
                  <a:lnTo>
                    <a:pt x="1623314" y="325120"/>
                  </a:lnTo>
                  <a:lnTo>
                    <a:pt x="1640052" y="313690"/>
                  </a:lnTo>
                  <a:lnTo>
                    <a:pt x="1657807" y="303530"/>
                  </a:lnTo>
                  <a:lnTo>
                    <a:pt x="1657807" y="259156"/>
                  </a:lnTo>
                  <a:lnTo>
                    <a:pt x="1606816" y="288290"/>
                  </a:lnTo>
                  <a:lnTo>
                    <a:pt x="1568602" y="322580"/>
                  </a:lnTo>
                  <a:lnTo>
                    <a:pt x="1536928" y="363220"/>
                  </a:lnTo>
                  <a:lnTo>
                    <a:pt x="1515224" y="403860"/>
                  </a:lnTo>
                  <a:lnTo>
                    <a:pt x="1500784" y="447040"/>
                  </a:lnTo>
                  <a:lnTo>
                    <a:pt x="1539074" y="457200"/>
                  </a:lnTo>
                  <a:lnTo>
                    <a:pt x="1543685" y="440690"/>
                  </a:lnTo>
                  <a:lnTo>
                    <a:pt x="1549514" y="424180"/>
                  </a:lnTo>
                  <a:lnTo>
                    <a:pt x="1556524" y="407670"/>
                  </a:lnTo>
                  <a:lnTo>
                    <a:pt x="1564678" y="392430"/>
                  </a:lnTo>
                  <a:lnTo>
                    <a:pt x="1625663" y="392430"/>
                  </a:lnTo>
                  <a:lnTo>
                    <a:pt x="1619554" y="421640"/>
                  </a:lnTo>
                  <a:lnTo>
                    <a:pt x="1615122" y="450850"/>
                  </a:lnTo>
                  <a:lnTo>
                    <a:pt x="1612430" y="481330"/>
                  </a:lnTo>
                  <a:lnTo>
                    <a:pt x="1611515" y="510540"/>
                  </a:lnTo>
                  <a:lnTo>
                    <a:pt x="1611617" y="521970"/>
                  </a:lnTo>
                  <a:lnTo>
                    <a:pt x="1611909" y="532130"/>
                  </a:lnTo>
                  <a:lnTo>
                    <a:pt x="1612417" y="542290"/>
                  </a:lnTo>
                  <a:lnTo>
                    <a:pt x="1613128" y="552450"/>
                  </a:lnTo>
                  <a:lnTo>
                    <a:pt x="1652422" y="548640"/>
                  </a:lnTo>
                  <a:lnTo>
                    <a:pt x="1651876" y="543560"/>
                  </a:lnTo>
                  <a:lnTo>
                    <a:pt x="1651876" y="537210"/>
                  </a:lnTo>
                  <a:lnTo>
                    <a:pt x="1651647" y="530860"/>
                  </a:lnTo>
                  <a:lnTo>
                    <a:pt x="1749310" y="530860"/>
                  </a:lnTo>
                  <a:lnTo>
                    <a:pt x="1749310" y="648970"/>
                  </a:lnTo>
                  <a:lnTo>
                    <a:pt x="1690255" y="648970"/>
                  </a:lnTo>
                  <a:lnTo>
                    <a:pt x="1690255" y="688340"/>
                  </a:lnTo>
                  <a:lnTo>
                    <a:pt x="1749310" y="688340"/>
                  </a:lnTo>
                  <a:lnTo>
                    <a:pt x="1749310" y="745490"/>
                  </a:lnTo>
                  <a:lnTo>
                    <a:pt x="1739074" y="745490"/>
                  </a:lnTo>
                  <a:lnTo>
                    <a:pt x="1728889" y="744220"/>
                  </a:lnTo>
                  <a:lnTo>
                    <a:pt x="1708708" y="739140"/>
                  </a:lnTo>
                  <a:lnTo>
                    <a:pt x="1704479" y="737870"/>
                  </a:lnTo>
                  <a:lnTo>
                    <a:pt x="1700403" y="737870"/>
                  </a:lnTo>
                  <a:lnTo>
                    <a:pt x="1696250" y="735330"/>
                  </a:lnTo>
                  <a:lnTo>
                    <a:pt x="1684248" y="773430"/>
                  </a:lnTo>
                  <a:lnTo>
                    <a:pt x="1698790" y="777240"/>
                  </a:lnTo>
                  <a:lnTo>
                    <a:pt x="1733600" y="784860"/>
                  </a:lnTo>
                  <a:lnTo>
                    <a:pt x="1751253" y="786130"/>
                  </a:lnTo>
                  <a:lnTo>
                    <a:pt x="1786724" y="786130"/>
                  </a:lnTo>
                  <a:lnTo>
                    <a:pt x="1839125" y="777240"/>
                  </a:lnTo>
                  <a:lnTo>
                    <a:pt x="1881365" y="763270"/>
                  </a:lnTo>
                  <a:lnTo>
                    <a:pt x="1920519" y="741680"/>
                  </a:lnTo>
                  <a:lnTo>
                    <a:pt x="1947722" y="720090"/>
                  </a:lnTo>
                  <a:lnTo>
                    <a:pt x="1955723" y="713740"/>
                  </a:lnTo>
                  <a:lnTo>
                    <a:pt x="1986064" y="680720"/>
                  </a:lnTo>
                  <a:lnTo>
                    <a:pt x="2011362" y="642620"/>
                  </a:lnTo>
                  <a:lnTo>
                    <a:pt x="2029688" y="600710"/>
                  </a:lnTo>
                  <a:lnTo>
                    <a:pt x="2040826" y="557530"/>
                  </a:lnTo>
                  <a:lnTo>
                    <a:pt x="2042960" y="530860"/>
                  </a:lnTo>
                  <a:lnTo>
                    <a:pt x="2044585" y="510540"/>
                  </a:lnTo>
                  <a:close/>
                </a:path>
                <a:path w="2300605" h="7135495">
                  <a:moveTo>
                    <a:pt x="2064270" y="156210"/>
                  </a:moveTo>
                  <a:lnTo>
                    <a:pt x="1473720" y="156210"/>
                  </a:lnTo>
                  <a:lnTo>
                    <a:pt x="1473720" y="195580"/>
                  </a:lnTo>
                  <a:lnTo>
                    <a:pt x="2064270" y="195580"/>
                  </a:lnTo>
                  <a:lnTo>
                    <a:pt x="2064270" y="156210"/>
                  </a:lnTo>
                  <a:close/>
                </a:path>
                <a:path w="2300605" h="7135495">
                  <a:moveTo>
                    <a:pt x="2300490" y="845820"/>
                  </a:moveTo>
                  <a:lnTo>
                    <a:pt x="2298941" y="838200"/>
                  </a:lnTo>
                  <a:lnTo>
                    <a:pt x="2294712" y="831850"/>
                  </a:lnTo>
                  <a:lnTo>
                    <a:pt x="2288451" y="828040"/>
                  </a:lnTo>
                  <a:lnTo>
                    <a:pt x="2280805" y="825500"/>
                  </a:lnTo>
                  <a:lnTo>
                    <a:pt x="2261120" y="825500"/>
                  </a:lnTo>
                  <a:lnTo>
                    <a:pt x="2261120" y="215900"/>
                  </a:lnTo>
                  <a:lnTo>
                    <a:pt x="2253373" y="177800"/>
                  </a:lnTo>
                  <a:lnTo>
                    <a:pt x="2232266" y="146050"/>
                  </a:lnTo>
                  <a:lnTo>
                    <a:pt x="2162695" y="116840"/>
                  </a:lnTo>
                  <a:lnTo>
                    <a:pt x="2162695" y="97790"/>
                  </a:lnTo>
                  <a:lnTo>
                    <a:pt x="2154948" y="59690"/>
                  </a:lnTo>
                  <a:lnTo>
                    <a:pt x="2133841" y="27940"/>
                  </a:lnTo>
                  <a:lnTo>
                    <a:pt x="2064270" y="0"/>
                  </a:lnTo>
                  <a:lnTo>
                    <a:pt x="1473720" y="0"/>
                  </a:lnTo>
                  <a:lnTo>
                    <a:pt x="1435430" y="7620"/>
                  </a:lnTo>
                  <a:lnTo>
                    <a:pt x="1404150" y="27940"/>
                  </a:lnTo>
                  <a:lnTo>
                    <a:pt x="1383030" y="59690"/>
                  </a:lnTo>
                  <a:lnTo>
                    <a:pt x="1375295" y="97790"/>
                  </a:lnTo>
                  <a:lnTo>
                    <a:pt x="1375295" y="116840"/>
                  </a:lnTo>
                  <a:lnTo>
                    <a:pt x="1337005" y="125730"/>
                  </a:lnTo>
                  <a:lnTo>
                    <a:pt x="1305725" y="146050"/>
                  </a:lnTo>
                  <a:lnTo>
                    <a:pt x="1284605" y="177800"/>
                  </a:lnTo>
                  <a:lnTo>
                    <a:pt x="1276870" y="215900"/>
                  </a:lnTo>
                  <a:lnTo>
                    <a:pt x="1276870" y="452120"/>
                  </a:lnTo>
                  <a:lnTo>
                    <a:pt x="1316240" y="452120"/>
                  </a:lnTo>
                  <a:lnTo>
                    <a:pt x="1316240" y="215900"/>
                  </a:lnTo>
                  <a:lnTo>
                    <a:pt x="1320876" y="193040"/>
                  </a:lnTo>
                  <a:lnTo>
                    <a:pt x="1333538" y="173990"/>
                  </a:lnTo>
                  <a:lnTo>
                    <a:pt x="1352308" y="161290"/>
                  </a:lnTo>
                  <a:lnTo>
                    <a:pt x="1375295" y="156210"/>
                  </a:lnTo>
                  <a:lnTo>
                    <a:pt x="1375295" y="431800"/>
                  </a:lnTo>
                  <a:lnTo>
                    <a:pt x="1414665" y="431800"/>
                  </a:lnTo>
                  <a:lnTo>
                    <a:pt x="1414665" y="156210"/>
                  </a:lnTo>
                  <a:lnTo>
                    <a:pt x="1414665" y="97790"/>
                  </a:lnTo>
                  <a:lnTo>
                    <a:pt x="1419301" y="74930"/>
                  </a:lnTo>
                  <a:lnTo>
                    <a:pt x="1431963" y="55880"/>
                  </a:lnTo>
                  <a:lnTo>
                    <a:pt x="1450733" y="43180"/>
                  </a:lnTo>
                  <a:lnTo>
                    <a:pt x="1473720" y="38100"/>
                  </a:lnTo>
                  <a:lnTo>
                    <a:pt x="2064270" y="38100"/>
                  </a:lnTo>
                  <a:lnTo>
                    <a:pt x="2087245" y="43180"/>
                  </a:lnTo>
                  <a:lnTo>
                    <a:pt x="2106015" y="55880"/>
                  </a:lnTo>
                  <a:lnTo>
                    <a:pt x="2118677" y="74930"/>
                  </a:lnTo>
                  <a:lnTo>
                    <a:pt x="2123325" y="97790"/>
                  </a:lnTo>
                  <a:lnTo>
                    <a:pt x="2123325" y="767080"/>
                  </a:lnTo>
                  <a:lnTo>
                    <a:pt x="2162695" y="767080"/>
                  </a:lnTo>
                  <a:lnTo>
                    <a:pt x="2162695" y="156210"/>
                  </a:lnTo>
                  <a:lnTo>
                    <a:pt x="2185670" y="161290"/>
                  </a:lnTo>
                  <a:lnTo>
                    <a:pt x="2204440" y="173990"/>
                  </a:lnTo>
                  <a:lnTo>
                    <a:pt x="2217102" y="193040"/>
                  </a:lnTo>
                  <a:lnTo>
                    <a:pt x="2221750" y="215900"/>
                  </a:lnTo>
                  <a:lnTo>
                    <a:pt x="2221750" y="825500"/>
                  </a:lnTo>
                  <a:lnTo>
                    <a:pt x="1946160" y="825500"/>
                  </a:lnTo>
                  <a:lnTo>
                    <a:pt x="1929104" y="828040"/>
                  </a:lnTo>
                  <a:lnTo>
                    <a:pt x="1912937" y="833120"/>
                  </a:lnTo>
                  <a:lnTo>
                    <a:pt x="1898040" y="840740"/>
                  </a:lnTo>
                  <a:lnTo>
                    <a:pt x="1877529" y="857250"/>
                  </a:lnTo>
                  <a:lnTo>
                    <a:pt x="1869363" y="862330"/>
                  </a:lnTo>
                  <a:lnTo>
                    <a:pt x="1860461" y="864870"/>
                  </a:lnTo>
                  <a:lnTo>
                    <a:pt x="1749310" y="864870"/>
                  </a:lnTo>
                  <a:lnTo>
                    <a:pt x="1749310" y="904240"/>
                  </a:lnTo>
                  <a:lnTo>
                    <a:pt x="1851037" y="904240"/>
                  </a:lnTo>
                  <a:lnTo>
                    <a:pt x="1868182" y="902970"/>
                  </a:lnTo>
                  <a:lnTo>
                    <a:pt x="1884426" y="897890"/>
                  </a:lnTo>
                  <a:lnTo>
                    <a:pt x="1899373" y="890270"/>
                  </a:lnTo>
                  <a:lnTo>
                    <a:pt x="1919897" y="873760"/>
                  </a:lnTo>
                  <a:lnTo>
                    <a:pt x="1928037" y="868680"/>
                  </a:lnTo>
                  <a:lnTo>
                    <a:pt x="1936864" y="866140"/>
                  </a:lnTo>
                  <a:lnTo>
                    <a:pt x="1946160" y="864870"/>
                  </a:lnTo>
                  <a:lnTo>
                    <a:pt x="2261120" y="864870"/>
                  </a:lnTo>
                  <a:lnTo>
                    <a:pt x="2261120" y="904240"/>
                  </a:lnTo>
                  <a:lnTo>
                    <a:pt x="2258009" y="920750"/>
                  </a:lnTo>
                  <a:lnTo>
                    <a:pt x="2249563" y="932180"/>
                  </a:lnTo>
                  <a:lnTo>
                    <a:pt x="2237041" y="941070"/>
                  </a:lnTo>
                  <a:lnTo>
                    <a:pt x="2221750" y="943610"/>
                  </a:lnTo>
                  <a:lnTo>
                    <a:pt x="1749310" y="943610"/>
                  </a:lnTo>
                  <a:lnTo>
                    <a:pt x="1749310" y="982980"/>
                  </a:lnTo>
                  <a:lnTo>
                    <a:pt x="2221750" y="982980"/>
                  </a:lnTo>
                  <a:lnTo>
                    <a:pt x="2252383" y="977900"/>
                  </a:lnTo>
                  <a:lnTo>
                    <a:pt x="2277402" y="960120"/>
                  </a:lnTo>
                  <a:lnTo>
                    <a:pt x="2294293" y="935990"/>
                  </a:lnTo>
                  <a:lnTo>
                    <a:pt x="2300490" y="904240"/>
                  </a:lnTo>
                  <a:lnTo>
                    <a:pt x="2300490" y="845820"/>
                  </a:lnTo>
                  <a:close/>
                </a:path>
              </a:pathLst>
            </a:custGeom>
            <a:solidFill>
              <a:srgbClr val="00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02510" y="1713086"/>
            <a:ext cx="61607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spc="114" dirty="0">
                <a:solidFill>
                  <a:srgbClr val="004FA2"/>
                </a:solidFill>
                <a:latin typeface="Tahoma"/>
                <a:cs typeface="Tahoma"/>
              </a:rPr>
              <a:t>CYBER</a:t>
            </a:r>
            <a:r>
              <a:rPr sz="5500" b="1" spc="-215" dirty="0">
                <a:solidFill>
                  <a:srgbClr val="004FA2"/>
                </a:solidFill>
                <a:latin typeface="Tahoma"/>
                <a:cs typeface="Tahoma"/>
              </a:rPr>
              <a:t> </a:t>
            </a:r>
            <a:r>
              <a:rPr sz="5500" b="1" spc="-40" dirty="0">
                <a:solidFill>
                  <a:srgbClr val="004FA2"/>
                </a:solidFill>
                <a:latin typeface="Tahoma"/>
                <a:cs typeface="Tahoma"/>
              </a:rPr>
              <a:t>SÉCURITÉ</a:t>
            </a:r>
            <a:endParaRPr sz="55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5253" y="3513582"/>
            <a:ext cx="12992735" cy="650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90" dirty="0">
                <a:solidFill>
                  <a:srgbClr val="004FA2"/>
                </a:solidFill>
                <a:latin typeface="Tahoma"/>
                <a:cs typeface="Tahoma"/>
              </a:rPr>
              <a:t>Pass</a:t>
            </a:r>
            <a:r>
              <a:rPr sz="3000" b="1" spc="-80" dirty="0">
                <a:solidFill>
                  <a:srgbClr val="004FA2"/>
                </a:solidFill>
                <a:latin typeface="Tahoma"/>
                <a:cs typeface="Tahoma"/>
              </a:rPr>
              <a:t> </a:t>
            </a:r>
            <a:r>
              <a:rPr sz="3000" b="1" spc="60" dirty="0">
                <a:solidFill>
                  <a:srgbClr val="004FA2"/>
                </a:solidFill>
                <a:latin typeface="Tahoma"/>
                <a:cs typeface="Tahoma"/>
              </a:rPr>
              <a:t>Cyber</a:t>
            </a:r>
            <a:r>
              <a:rPr sz="3000" b="1" spc="-80" dirty="0">
                <a:solidFill>
                  <a:srgbClr val="004FA2"/>
                </a:solidFill>
                <a:latin typeface="Tahoma"/>
                <a:cs typeface="Tahoma"/>
              </a:rPr>
              <a:t> </a:t>
            </a:r>
            <a:r>
              <a:rPr sz="3000" b="1" spc="-35" dirty="0">
                <a:solidFill>
                  <a:srgbClr val="004FA2"/>
                </a:solidFill>
                <a:latin typeface="Tahoma"/>
                <a:cs typeface="Tahoma"/>
              </a:rPr>
              <a:t>Investissement</a:t>
            </a:r>
            <a:endParaRPr sz="3000">
              <a:latin typeface="Tahoma"/>
              <a:cs typeface="Tahoma"/>
            </a:endParaRPr>
          </a:p>
          <a:p>
            <a:pPr marL="12700" marR="5080">
              <a:lnSpc>
                <a:spcPts val="2930"/>
              </a:lnSpc>
              <a:spcBef>
                <a:spcPts val="1955"/>
              </a:spcBef>
            </a:pPr>
            <a:r>
              <a:rPr sz="2500" spc="5" dirty="0">
                <a:latin typeface="Verdana"/>
                <a:cs typeface="Verdana"/>
              </a:rPr>
              <a:t>Accompagner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55" dirty="0">
                <a:latin typeface="Verdana"/>
                <a:cs typeface="Verdana"/>
              </a:rPr>
              <a:t>les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-25" dirty="0">
                <a:latin typeface="Verdana"/>
                <a:cs typeface="Verdana"/>
              </a:rPr>
              <a:t>entreprises</a:t>
            </a:r>
            <a:r>
              <a:rPr sz="2500" spc="-175" dirty="0">
                <a:latin typeface="Verdana"/>
                <a:cs typeface="Verdana"/>
              </a:rPr>
              <a:t> </a:t>
            </a:r>
            <a:r>
              <a:rPr sz="2500" spc="-45" dirty="0">
                <a:latin typeface="Verdana"/>
                <a:cs typeface="Verdana"/>
              </a:rPr>
              <a:t>s'engageant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-30" dirty="0">
                <a:latin typeface="Verdana"/>
                <a:cs typeface="Verdana"/>
              </a:rPr>
              <a:t>dans</a:t>
            </a:r>
            <a:r>
              <a:rPr sz="2500" spc="-175" dirty="0">
                <a:latin typeface="Verdana"/>
                <a:cs typeface="Verdana"/>
              </a:rPr>
              <a:t> </a:t>
            </a:r>
            <a:r>
              <a:rPr sz="2500" spc="-145" dirty="0">
                <a:latin typeface="Verdana"/>
                <a:cs typeface="Verdana"/>
              </a:rPr>
              <a:t>un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-45" dirty="0">
                <a:latin typeface="Verdana"/>
                <a:cs typeface="Verdana"/>
              </a:rPr>
              <a:t>plan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-50" dirty="0">
                <a:latin typeface="Verdana"/>
                <a:cs typeface="Verdana"/>
              </a:rPr>
              <a:t>d'investissement</a:t>
            </a:r>
            <a:r>
              <a:rPr sz="2500" spc="-175" dirty="0">
                <a:latin typeface="Verdana"/>
                <a:cs typeface="Verdana"/>
              </a:rPr>
              <a:t> </a:t>
            </a:r>
            <a:r>
              <a:rPr sz="2500" spc="-35" dirty="0">
                <a:latin typeface="Verdana"/>
                <a:cs typeface="Verdana"/>
              </a:rPr>
              <a:t>en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-65" dirty="0">
                <a:latin typeface="Verdana"/>
                <a:cs typeface="Verdana"/>
              </a:rPr>
              <a:t>matière </a:t>
            </a:r>
            <a:r>
              <a:rPr sz="2500" spc="-860" dirty="0">
                <a:latin typeface="Verdana"/>
                <a:cs typeface="Verdana"/>
              </a:rPr>
              <a:t> </a:t>
            </a:r>
            <a:r>
              <a:rPr sz="2500" spc="50" dirty="0">
                <a:latin typeface="Verdana"/>
                <a:cs typeface="Verdana"/>
              </a:rPr>
              <a:t>de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Cybersécurité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-60" dirty="0">
                <a:latin typeface="Verdana"/>
                <a:cs typeface="Verdana"/>
              </a:rPr>
              <a:t>(investissements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-45" dirty="0">
                <a:latin typeface="Verdana"/>
                <a:cs typeface="Verdana"/>
              </a:rPr>
              <a:t>matériels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et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-40" dirty="0">
                <a:latin typeface="Verdana"/>
                <a:cs typeface="Verdana"/>
              </a:rPr>
              <a:t>incorporels)</a:t>
            </a: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3000" b="1" spc="90" dirty="0">
                <a:solidFill>
                  <a:srgbClr val="004FA2"/>
                </a:solidFill>
                <a:latin typeface="Tahoma"/>
                <a:cs typeface="Tahoma"/>
              </a:rPr>
              <a:t>Pass</a:t>
            </a:r>
            <a:r>
              <a:rPr sz="3000" b="1" spc="-100" dirty="0">
                <a:solidFill>
                  <a:srgbClr val="004FA2"/>
                </a:solidFill>
                <a:latin typeface="Tahoma"/>
                <a:cs typeface="Tahoma"/>
              </a:rPr>
              <a:t> </a:t>
            </a:r>
            <a:r>
              <a:rPr sz="3000" b="1" spc="60" dirty="0">
                <a:solidFill>
                  <a:srgbClr val="004FA2"/>
                </a:solidFill>
                <a:latin typeface="Tahoma"/>
                <a:cs typeface="Tahoma"/>
              </a:rPr>
              <a:t>Cyber</a:t>
            </a:r>
            <a:r>
              <a:rPr sz="3000" b="1" spc="-100" dirty="0">
                <a:solidFill>
                  <a:srgbClr val="004FA2"/>
                </a:solidFill>
                <a:latin typeface="Tahoma"/>
                <a:cs typeface="Tahoma"/>
              </a:rPr>
              <a:t> </a:t>
            </a:r>
            <a:r>
              <a:rPr sz="3000" b="1" spc="-40" dirty="0">
                <a:solidFill>
                  <a:srgbClr val="004FA2"/>
                </a:solidFill>
                <a:latin typeface="Tahoma"/>
                <a:cs typeface="Tahoma"/>
              </a:rPr>
              <a:t>Formation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ts val="2965"/>
              </a:lnSpc>
              <a:spcBef>
                <a:spcPts val="2090"/>
              </a:spcBef>
              <a:tabLst>
                <a:tab pos="7292975" algn="l"/>
              </a:tabLst>
            </a:pPr>
            <a:r>
              <a:rPr sz="2500" spc="-50" dirty="0">
                <a:latin typeface="Verdana"/>
                <a:cs typeface="Verdana"/>
              </a:rPr>
              <a:t>Former</a:t>
            </a:r>
            <a:r>
              <a:rPr sz="2500" spc="-175" dirty="0">
                <a:latin typeface="Verdana"/>
                <a:cs typeface="Verdana"/>
              </a:rPr>
              <a:t> </a:t>
            </a:r>
            <a:r>
              <a:rPr sz="2500" spc="60" dirty="0">
                <a:latin typeface="Verdana"/>
                <a:cs typeface="Verdana"/>
              </a:rPr>
              <a:t>des</a:t>
            </a:r>
            <a:r>
              <a:rPr sz="2500" spc="-170" dirty="0">
                <a:latin typeface="Verdana"/>
                <a:cs typeface="Verdana"/>
              </a:rPr>
              <a:t> </a:t>
            </a:r>
            <a:r>
              <a:rPr sz="2500" spc="-30" dirty="0">
                <a:latin typeface="Verdana"/>
                <a:cs typeface="Verdana"/>
              </a:rPr>
              <a:t>référents</a:t>
            </a:r>
            <a:r>
              <a:rPr sz="2500" spc="-170" dirty="0">
                <a:latin typeface="Verdana"/>
                <a:cs typeface="Verdana"/>
              </a:rPr>
              <a:t> </a:t>
            </a:r>
            <a:r>
              <a:rPr sz="2500" spc="-35" dirty="0">
                <a:latin typeface="Verdana"/>
                <a:cs typeface="Verdana"/>
              </a:rPr>
              <a:t>en</a:t>
            </a:r>
            <a:r>
              <a:rPr sz="2500" spc="-170" dirty="0">
                <a:latin typeface="Verdana"/>
                <a:cs typeface="Verdana"/>
              </a:rPr>
              <a:t> </a:t>
            </a:r>
            <a:r>
              <a:rPr sz="2500" spc="-35" dirty="0">
                <a:latin typeface="Verdana"/>
                <a:cs typeface="Verdana"/>
              </a:rPr>
              <a:t>entreprise</a:t>
            </a:r>
            <a:r>
              <a:rPr sz="2500" spc="-170" dirty="0">
                <a:latin typeface="Verdana"/>
                <a:cs typeface="Verdana"/>
              </a:rPr>
              <a:t> </a:t>
            </a:r>
            <a:r>
              <a:rPr sz="2500" spc="-75" dirty="0">
                <a:latin typeface="Verdana"/>
                <a:cs typeface="Verdana"/>
              </a:rPr>
              <a:t>sur</a:t>
            </a:r>
            <a:r>
              <a:rPr sz="2500" spc="-170" dirty="0">
                <a:latin typeface="Verdana"/>
                <a:cs typeface="Verdana"/>
              </a:rPr>
              <a:t> </a:t>
            </a:r>
            <a:r>
              <a:rPr sz="2500" spc="55" dirty="0">
                <a:latin typeface="Verdana"/>
                <a:cs typeface="Verdana"/>
              </a:rPr>
              <a:t>3</a:t>
            </a:r>
            <a:r>
              <a:rPr sz="2500" spc="-170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axes	</a:t>
            </a:r>
            <a:r>
              <a:rPr sz="2500" spc="-630" dirty="0">
                <a:latin typeface="Verdana"/>
                <a:cs typeface="Verdana"/>
              </a:rPr>
              <a:t>:</a:t>
            </a:r>
            <a:endParaRPr sz="2500">
              <a:latin typeface="Verdana"/>
              <a:cs typeface="Verdana"/>
            </a:endParaRPr>
          </a:p>
          <a:p>
            <a:pPr marL="12700" marR="648335">
              <a:lnSpc>
                <a:spcPts val="2920"/>
              </a:lnSpc>
              <a:spcBef>
                <a:spcPts val="125"/>
              </a:spcBef>
            </a:pPr>
            <a:r>
              <a:rPr sz="2500" spc="-70" dirty="0">
                <a:latin typeface="Verdana"/>
                <a:cs typeface="Verdana"/>
              </a:rPr>
              <a:t>La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cybersécurité</a:t>
            </a:r>
            <a:r>
              <a:rPr sz="2500" spc="-175" dirty="0">
                <a:latin typeface="Verdana"/>
                <a:cs typeface="Verdana"/>
              </a:rPr>
              <a:t> </a:t>
            </a:r>
            <a:r>
              <a:rPr sz="2500" spc="-630" dirty="0">
                <a:latin typeface="Verdana"/>
                <a:cs typeface="Verdana"/>
              </a:rPr>
              <a:t>:</a:t>
            </a:r>
            <a:r>
              <a:rPr sz="2500" spc="-415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Bonnes</a:t>
            </a:r>
            <a:r>
              <a:rPr sz="2500" spc="-175" dirty="0">
                <a:latin typeface="Verdana"/>
                <a:cs typeface="Verdana"/>
              </a:rPr>
              <a:t> </a:t>
            </a:r>
            <a:r>
              <a:rPr sz="2500" spc="-65" dirty="0">
                <a:latin typeface="Verdana"/>
                <a:cs typeface="Verdana"/>
              </a:rPr>
              <a:t>pratiques,</a:t>
            </a:r>
            <a:r>
              <a:rPr sz="2500" spc="-175" dirty="0">
                <a:latin typeface="Verdana"/>
                <a:cs typeface="Verdana"/>
              </a:rPr>
              <a:t> </a:t>
            </a:r>
            <a:r>
              <a:rPr sz="2500" spc="-40" dirty="0">
                <a:latin typeface="Verdana"/>
                <a:cs typeface="Verdana"/>
              </a:rPr>
              <a:t>notions</a:t>
            </a:r>
            <a:r>
              <a:rPr sz="2500" spc="-175" dirty="0">
                <a:latin typeface="Verdana"/>
                <a:cs typeface="Verdana"/>
              </a:rPr>
              <a:t> </a:t>
            </a:r>
            <a:r>
              <a:rPr sz="2500" spc="50" dirty="0">
                <a:latin typeface="Verdana"/>
                <a:cs typeface="Verdana"/>
              </a:rPr>
              <a:t>de</a:t>
            </a:r>
            <a:r>
              <a:rPr sz="2500" spc="-175" dirty="0">
                <a:latin typeface="Verdana"/>
                <a:cs typeface="Verdana"/>
              </a:rPr>
              <a:t> </a:t>
            </a:r>
            <a:r>
              <a:rPr sz="2500" spc="-25" dirty="0">
                <a:latin typeface="Verdana"/>
                <a:cs typeface="Verdana"/>
              </a:rPr>
              <a:t>base,</a:t>
            </a:r>
            <a:r>
              <a:rPr sz="2500" spc="-175" dirty="0">
                <a:latin typeface="Verdana"/>
                <a:cs typeface="Verdana"/>
              </a:rPr>
              <a:t> </a:t>
            </a:r>
            <a:r>
              <a:rPr sz="2500" spc="-90" dirty="0">
                <a:latin typeface="Verdana"/>
                <a:cs typeface="Verdana"/>
              </a:rPr>
              <a:t>enjeux</a:t>
            </a:r>
            <a:r>
              <a:rPr sz="2500" spc="-175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et</a:t>
            </a:r>
            <a:r>
              <a:rPr sz="2500" spc="-175" dirty="0">
                <a:latin typeface="Verdana"/>
                <a:cs typeface="Verdana"/>
              </a:rPr>
              <a:t> </a:t>
            </a:r>
            <a:r>
              <a:rPr sz="2500" spc="-30" dirty="0">
                <a:latin typeface="Verdana"/>
                <a:cs typeface="Verdana"/>
              </a:rPr>
              <a:t>droits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-45" dirty="0">
                <a:latin typeface="Verdana"/>
                <a:cs typeface="Verdana"/>
              </a:rPr>
              <a:t>communs </a:t>
            </a:r>
            <a:r>
              <a:rPr sz="2500" spc="-865" dirty="0">
                <a:latin typeface="Verdana"/>
                <a:cs typeface="Verdana"/>
              </a:rPr>
              <a:t> </a:t>
            </a:r>
            <a:r>
              <a:rPr sz="2500" spc="-45" dirty="0">
                <a:latin typeface="Verdana"/>
                <a:cs typeface="Verdana"/>
              </a:rPr>
              <a:t>L’hygiène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-75" dirty="0">
                <a:latin typeface="Verdana"/>
                <a:cs typeface="Verdana"/>
              </a:rPr>
              <a:t>informatique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-55" dirty="0">
                <a:latin typeface="Verdana"/>
                <a:cs typeface="Verdana"/>
              </a:rPr>
              <a:t>pour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55" dirty="0">
                <a:latin typeface="Verdana"/>
                <a:cs typeface="Verdana"/>
              </a:rPr>
              <a:t>les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-60" dirty="0">
                <a:latin typeface="Verdana"/>
                <a:cs typeface="Verdana"/>
              </a:rPr>
              <a:t>utilisateurs</a:t>
            </a:r>
            <a:endParaRPr sz="2500">
              <a:latin typeface="Verdana"/>
              <a:cs typeface="Verdana"/>
            </a:endParaRPr>
          </a:p>
          <a:p>
            <a:pPr marL="12700">
              <a:lnSpc>
                <a:spcPts val="2845"/>
              </a:lnSpc>
            </a:pPr>
            <a:r>
              <a:rPr sz="2500" spc="-80" dirty="0">
                <a:latin typeface="Verdana"/>
                <a:cs typeface="Verdana"/>
              </a:rPr>
              <a:t>L</a:t>
            </a:r>
            <a:r>
              <a:rPr sz="2500" spc="-65" dirty="0">
                <a:latin typeface="Verdana"/>
                <a:cs typeface="Verdana"/>
              </a:rPr>
              <a:t>a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20" dirty="0">
                <a:latin typeface="Verdana"/>
                <a:cs typeface="Verdana"/>
              </a:rPr>
              <a:t>g</a:t>
            </a:r>
            <a:r>
              <a:rPr sz="2500" spc="75" dirty="0">
                <a:latin typeface="Verdana"/>
                <a:cs typeface="Verdana"/>
              </a:rPr>
              <a:t>e</a:t>
            </a:r>
            <a:r>
              <a:rPr sz="2500" spc="85" dirty="0">
                <a:latin typeface="Verdana"/>
                <a:cs typeface="Verdana"/>
              </a:rPr>
              <a:t>s</a:t>
            </a:r>
            <a:r>
              <a:rPr sz="2500" spc="-90" dirty="0">
                <a:latin typeface="Verdana"/>
                <a:cs typeface="Verdana"/>
              </a:rPr>
              <a:t>t</a:t>
            </a:r>
            <a:r>
              <a:rPr sz="2500" spc="-120" dirty="0">
                <a:latin typeface="Verdana"/>
                <a:cs typeface="Verdana"/>
              </a:rPr>
              <a:t>i</a:t>
            </a:r>
            <a:r>
              <a:rPr sz="2500" spc="75" dirty="0">
                <a:latin typeface="Verdana"/>
                <a:cs typeface="Verdana"/>
              </a:rPr>
              <a:t>o</a:t>
            </a:r>
            <a:r>
              <a:rPr sz="2500" spc="-145" dirty="0">
                <a:latin typeface="Verdana"/>
                <a:cs typeface="Verdana"/>
              </a:rPr>
              <a:t>n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75" dirty="0">
                <a:latin typeface="Verdana"/>
                <a:cs typeface="Verdana"/>
              </a:rPr>
              <a:t>e</a:t>
            </a:r>
            <a:r>
              <a:rPr sz="2500" spc="-85" dirty="0">
                <a:latin typeface="Verdana"/>
                <a:cs typeface="Verdana"/>
              </a:rPr>
              <a:t>t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5" dirty="0">
                <a:latin typeface="Verdana"/>
                <a:cs typeface="Verdana"/>
              </a:rPr>
              <a:t>l</a:t>
            </a:r>
            <a:r>
              <a:rPr sz="2500" spc="50" dirty="0">
                <a:latin typeface="Verdana"/>
                <a:cs typeface="Verdana"/>
              </a:rPr>
              <a:t>’</a:t>
            </a:r>
            <a:r>
              <a:rPr sz="2500" spc="75" dirty="0">
                <a:latin typeface="Verdana"/>
                <a:cs typeface="Verdana"/>
              </a:rPr>
              <a:t>o</a:t>
            </a:r>
            <a:r>
              <a:rPr sz="2500" spc="-165" dirty="0">
                <a:latin typeface="Verdana"/>
                <a:cs typeface="Verdana"/>
              </a:rPr>
              <a:t>r</a:t>
            </a:r>
            <a:r>
              <a:rPr sz="2500" spc="20" dirty="0">
                <a:latin typeface="Verdana"/>
                <a:cs typeface="Verdana"/>
              </a:rPr>
              <a:t>g</a:t>
            </a:r>
            <a:r>
              <a:rPr sz="2500" spc="-70" dirty="0">
                <a:latin typeface="Verdana"/>
                <a:cs typeface="Verdana"/>
              </a:rPr>
              <a:t>a</a:t>
            </a:r>
            <a:r>
              <a:rPr sz="2500" spc="-150" dirty="0">
                <a:latin typeface="Verdana"/>
                <a:cs typeface="Verdana"/>
              </a:rPr>
              <a:t>n</a:t>
            </a:r>
            <a:r>
              <a:rPr sz="2500" spc="-120" dirty="0">
                <a:latin typeface="Verdana"/>
                <a:cs typeface="Verdana"/>
              </a:rPr>
              <a:t>i</a:t>
            </a:r>
            <a:r>
              <a:rPr sz="2500" spc="85" dirty="0">
                <a:latin typeface="Verdana"/>
                <a:cs typeface="Verdana"/>
              </a:rPr>
              <a:t>s</a:t>
            </a:r>
            <a:r>
              <a:rPr sz="2500" spc="-70" dirty="0">
                <a:latin typeface="Verdana"/>
                <a:cs typeface="Verdana"/>
              </a:rPr>
              <a:t>a</a:t>
            </a:r>
            <a:r>
              <a:rPr sz="2500" spc="-90" dirty="0">
                <a:latin typeface="Verdana"/>
                <a:cs typeface="Verdana"/>
              </a:rPr>
              <a:t>t</a:t>
            </a:r>
            <a:r>
              <a:rPr sz="2500" spc="-120" dirty="0">
                <a:latin typeface="Verdana"/>
                <a:cs typeface="Verdana"/>
              </a:rPr>
              <a:t>i</a:t>
            </a:r>
            <a:r>
              <a:rPr sz="2500" spc="75" dirty="0">
                <a:latin typeface="Verdana"/>
                <a:cs typeface="Verdana"/>
              </a:rPr>
              <a:t>o</a:t>
            </a:r>
            <a:r>
              <a:rPr sz="2500" spc="-145" dirty="0">
                <a:latin typeface="Verdana"/>
                <a:cs typeface="Verdana"/>
              </a:rPr>
              <a:t>n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20" dirty="0">
                <a:latin typeface="Verdana"/>
                <a:cs typeface="Verdana"/>
              </a:rPr>
              <a:t>d</a:t>
            </a:r>
            <a:r>
              <a:rPr sz="2500" spc="80" dirty="0">
                <a:latin typeface="Verdana"/>
                <a:cs typeface="Verdana"/>
              </a:rPr>
              <a:t>e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5" dirty="0">
                <a:latin typeface="Verdana"/>
                <a:cs typeface="Verdana"/>
              </a:rPr>
              <a:t>l</a:t>
            </a:r>
            <a:r>
              <a:rPr sz="2500" spc="-65" dirty="0">
                <a:latin typeface="Verdana"/>
                <a:cs typeface="Verdana"/>
              </a:rPr>
              <a:t>a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195" dirty="0">
                <a:latin typeface="Verdana"/>
                <a:cs typeface="Verdana"/>
              </a:rPr>
              <a:t>c</a:t>
            </a:r>
            <a:r>
              <a:rPr sz="2500" spc="-114" dirty="0">
                <a:latin typeface="Verdana"/>
                <a:cs typeface="Verdana"/>
              </a:rPr>
              <a:t>y</a:t>
            </a:r>
            <a:r>
              <a:rPr sz="2500" spc="20" dirty="0">
                <a:latin typeface="Verdana"/>
                <a:cs typeface="Verdana"/>
              </a:rPr>
              <a:t>b</a:t>
            </a:r>
            <a:r>
              <a:rPr sz="2500" spc="75" dirty="0">
                <a:latin typeface="Verdana"/>
                <a:cs typeface="Verdana"/>
              </a:rPr>
              <a:t>e</a:t>
            </a:r>
            <a:r>
              <a:rPr sz="2500" spc="-165" dirty="0">
                <a:latin typeface="Verdana"/>
                <a:cs typeface="Verdana"/>
              </a:rPr>
              <a:t>r</a:t>
            </a:r>
            <a:r>
              <a:rPr sz="2500" spc="85" dirty="0">
                <a:latin typeface="Verdana"/>
                <a:cs typeface="Verdana"/>
              </a:rPr>
              <a:t>s</a:t>
            </a:r>
            <a:r>
              <a:rPr sz="2500" spc="75" dirty="0">
                <a:latin typeface="Verdana"/>
                <a:cs typeface="Verdana"/>
              </a:rPr>
              <a:t>é</a:t>
            </a:r>
            <a:r>
              <a:rPr sz="2500" spc="195" dirty="0">
                <a:latin typeface="Verdana"/>
                <a:cs typeface="Verdana"/>
              </a:rPr>
              <a:t>c</a:t>
            </a:r>
            <a:r>
              <a:rPr sz="2500" spc="-145" dirty="0">
                <a:latin typeface="Verdana"/>
                <a:cs typeface="Verdana"/>
              </a:rPr>
              <a:t>u</a:t>
            </a:r>
            <a:r>
              <a:rPr sz="2500" spc="-165" dirty="0">
                <a:latin typeface="Verdana"/>
                <a:cs typeface="Verdana"/>
              </a:rPr>
              <a:t>r</a:t>
            </a:r>
            <a:r>
              <a:rPr sz="2500" spc="-120" dirty="0">
                <a:latin typeface="Verdana"/>
                <a:cs typeface="Verdana"/>
              </a:rPr>
              <a:t>i</a:t>
            </a:r>
            <a:r>
              <a:rPr sz="2500" spc="-90" dirty="0">
                <a:latin typeface="Verdana"/>
                <a:cs typeface="Verdana"/>
              </a:rPr>
              <a:t>t</a:t>
            </a:r>
            <a:r>
              <a:rPr sz="2500" spc="80" dirty="0">
                <a:latin typeface="Verdana"/>
                <a:cs typeface="Verdana"/>
              </a:rPr>
              <a:t>é</a:t>
            </a: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2381885" algn="l"/>
              </a:tabLst>
            </a:pPr>
            <a:r>
              <a:rPr sz="3000" b="1" spc="90" dirty="0">
                <a:solidFill>
                  <a:srgbClr val="004FA2"/>
                </a:solidFill>
                <a:latin typeface="Tahoma"/>
                <a:cs typeface="Tahoma"/>
              </a:rPr>
              <a:t>Pass</a:t>
            </a:r>
            <a:r>
              <a:rPr sz="3000" b="1" spc="-70" dirty="0">
                <a:solidFill>
                  <a:srgbClr val="004FA2"/>
                </a:solidFill>
                <a:latin typeface="Tahoma"/>
                <a:cs typeface="Tahoma"/>
              </a:rPr>
              <a:t> </a:t>
            </a:r>
            <a:r>
              <a:rPr sz="3000" b="1" spc="60" dirty="0">
                <a:solidFill>
                  <a:srgbClr val="004FA2"/>
                </a:solidFill>
                <a:latin typeface="Tahoma"/>
                <a:cs typeface="Tahoma"/>
              </a:rPr>
              <a:t>Cyber	</a:t>
            </a:r>
            <a:r>
              <a:rPr sz="3000" b="1" spc="70" dirty="0">
                <a:solidFill>
                  <a:srgbClr val="004FA2"/>
                </a:solidFill>
                <a:latin typeface="Tahoma"/>
                <a:cs typeface="Tahoma"/>
              </a:rPr>
              <a:t>Conseil</a:t>
            </a:r>
            <a:endParaRPr sz="3000">
              <a:latin typeface="Tahoma"/>
              <a:cs typeface="Tahoma"/>
            </a:endParaRPr>
          </a:p>
          <a:p>
            <a:pPr marL="12700" marR="1003300">
              <a:lnSpc>
                <a:spcPts val="2920"/>
              </a:lnSpc>
              <a:spcBef>
                <a:spcPts val="2045"/>
              </a:spcBef>
            </a:pPr>
            <a:r>
              <a:rPr sz="2500" spc="5" dirty="0">
                <a:latin typeface="Verdana"/>
                <a:cs typeface="Verdana"/>
              </a:rPr>
              <a:t>Accompagner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55" dirty="0">
                <a:latin typeface="Verdana"/>
                <a:cs typeface="Verdana"/>
              </a:rPr>
              <a:t>les</a:t>
            </a:r>
            <a:r>
              <a:rPr sz="2500" spc="-175" dirty="0">
                <a:latin typeface="Verdana"/>
                <a:cs typeface="Verdana"/>
              </a:rPr>
              <a:t> </a:t>
            </a:r>
            <a:r>
              <a:rPr sz="2500" spc="-25" dirty="0">
                <a:latin typeface="Verdana"/>
                <a:cs typeface="Verdana"/>
              </a:rPr>
              <a:t>entreprises</a:t>
            </a:r>
            <a:r>
              <a:rPr sz="2500" spc="-175" dirty="0">
                <a:latin typeface="Verdana"/>
                <a:cs typeface="Verdana"/>
              </a:rPr>
              <a:t> </a:t>
            </a:r>
            <a:r>
              <a:rPr sz="2500" spc="-105" dirty="0">
                <a:latin typeface="Verdana"/>
                <a:cs typeface="Verdana"/>
              </a:rPr>
              <a:t>au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-20" dirty="0">
                <a:latin typeface="Verdana"/>
                <a:cs typeface="Verdana"/>
              </a:rPr>
              <a:t>déploiement</a:t>
            </a:r>
            <a:r>
              <a:rPr sz="2500" spc="-175" dirty="0">
                <a:latin typeface="Verdana"/>
                <a:cs typeface="Verdana"/>
              </a:rPr>
              <a:t> </a:t>
            </a:r>
            <a:r>
              <a:rPr sz="2500" spc="-85" dirty="0">
                <a:latin typeface="Verdana"/>
                <a:cs typeface="Verdana"/>
              </a:rPr>
              <a:t>d'une</a:t>
            </a:r>
            <a:r>
              <a:rPr sz="2500" spc="-175" dirty="0">
                <a:latin typeface="Verdana"/>
                <a:cs typeface="Verdana"/>
              </a:rPr>
              <a:t> </a:t>
            </a:r>
            <a:r>
              <a:rPr sz="2500" spc="-55" dirty="0">
                <a:latin typeface="Verdana"/>
                <a:cs typeface="Verdana"/>
              </a:rPr>
              <a:t>organisation</a:t>
            </a:r>
            <a:r>
              <a:rPr sz="2500" spc="-175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efficiente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-35" dirty="0">
                <a:latin typeface="Verdana"/>
                <a:cs typeface="Verdana"/>
              </a:rPr>
              <a:t>en </a:t>
            </a:r>
            <a:r>
              <a:rPr sz="2500" spc="-860" dirty="0">
                <a:latin typeface="Verdana"/>
                <a:cs typeface="Verdana"/>
              </a:rPr>
              <a:t> </a:t>
            </a:r>
            <a:r>
              <a:rPr sz="2500" spc="-70" dirty="0">
                <a:latin typeface="Verdana"/>
                <a:cs typeface="Verdana"/>
              </a:rPr>
              <a:t>matière </a:t>
            </a:r>
            <a:r>
              <a:rPr sz="2500" spc="50" dirty="0">
                <a:latin typeface="Verdana"/>
                <a:cs typeface="Verdana"/>
              </a:rPr>
              <a:t>de </a:t>
            </a:r>
            <a:r>
              <a:rPr sz="2500" spc="-10" dirty="0">
                <a:latin typeface="Verdana"/>
                <a:cs typeface="Verdana"/>
              </a:rPr>
              <a:t>sécurité </a:t>
            </a:r>
            <a:r>
              <a:rPr sz="2500" spc="-75" dirty="0">
                <a:latin typeface="Verdana"/>
                <a:cs typeface="Verdana"/>
              </a:rPr>
              <a:t>informatique </a:t>
            </a:r>
            <a:r>
              <a:rPr sz="2500" spc="-125" dirty="0">
                <a:latin typeface="Verdana"/>
                <a:cs typeface="Verdana"/>
              </a:rPr>
              <a:t>via </a:t>
            </a:r>
            <a:r>
              <a:rPr sz="2500" spc="60" dirty="0">
                <a:latin typeface="Verdana"/>
                <a:cs typeface="Verdana"/>
              </a:rPr>
              <a:t>des </a:t>
            </a:r>
            <a:r>
              <a:rPr sz="2500" spc="-55" dirty="0">
                <a:latin typeface="Verdana"/>
                <a:cs typeface="Verdana"/>
              </a:rPr>
              <a:t>audits </a:t>
            </a:r>
            <a:r>
              <a:rPr sz="2500" spc="-35" dirty="0">
                <a:latin typeface="Verdana"/>
                <a:cs typeface="Verdana"/>
              </a:rPr>
              <a:t>ou </a:t>
            </a:r>
            <a:r>
              <a:rPr sz="2500" spc="5" dirty="0">
                <a:latin typeface="Verdana"/>
                <a:cs typeface="Verdana"/>
              </a:rPr>
              <a:t>études </a:t>
            </a:r>
            <a:r>
              <a:rPr sz="2500" spc="-20" dirty="0">
                <a:latin typeface="Verdana"/>
                <a:cs typeface="Verdana"/>
              </a:rPr>
              <a:t>techniques </a:t>
            </a:r>
            <a:r>
              <a:rPr sz="2500" spc="-15" dirty="0">
                <a:latin typeface="Verdana"/>
                <a:cs typeface="Verdana"/>
              </a:rPr>
              <a:t> </a:t>
            </a:r>
            <a:r>
              <a:rPr sz="2500" spc="-75" dirty="0">
                <a:latin typeface="Verdana"/>
                <a:cs typeface="Verdana"/>
              </a:rPr>
              <a:t>d'évaluation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et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50" dirty="0">
                <a:latin typeface="Verdana"/>
                <a:cs typeface="Verdana"/>
              </a:rPr>
              <a:t>de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-40" dirty="0">
                <a:latin typeface="Verdana"/>
                <a:cs typeface="Verdana"/>
              </a:rPr>
              <a:t>préconisations.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1433</Words>
  <Application>Microsoft Office PowerPoint</Application>
  <PresentationFormat>Personnalisé</PresentationFormat>
  <Paragraphs>173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32" baseType="lpstr">
      <vt:lpstr>Abadi</vt:lpstr>
      <vt:lpstr>Aquatico</vt:lpstr>
      <vt:lpstr>Arca Majora 2 Heavy</vt:lpstr>
      <vt:lpstr>Arial</vt:lpstr>
      <vt:lpstr>Biome</vt:lpstr>
      <vt:lpstr>Biome Light</vt:lpstr>
      <vt:lpstr>Calibri</vt:lpstr>
      <vt:lpstr>Tahoma</vt:lpstr>
      <vt:lpstr>Times New Roman</vt:lpstr>
      <vt:lpstr>Verdana</vt:lpstr>
      <vt:lpstr>Webdings</vt:lpstr>
      <vt:lpstr>Wingdings</vt:lpstr>
      <vt:lpstr>Office Theme</vt:lpstr>
      <vt:lpstr>Thème Office</vt:lpstr>
      <vt:lpstr>Présentation PowerPoint</vt:lpstr>
      <vt:lpstr>Entreprises, passez au numérique avec la Région</vt:lpstr>
      <vt:lpstr>Conseillers Numériques</vt:lpstr>
      <vt:lpstr>Entreprises, passez au numérique avec la Région</vt:lpstr>
      <vt:lpstr>Présentation PowerPoint</vt:lpstr>
      <vt:lpstr>ADEN</vt:lpstr>
      <vt:lpstr>ADEN</vt:lpstr>
      <vt:lpstr>ADEN</vt:lpstr>
      <vt:lpstr>Entreprises, passez au numérique avec la Région</vt:lpstr>
      <vt:lpstr>Informations de contact</vt:lpstr>
      <vt:lpstr>Présentation PowerPoint</vt:lpstr>
      <vt:lpstr>Entreprises, passez au numérique avec la Région</vt:lpstr>
      <vt:lpstr>Pass Cyber Conseil</vt:lpstr>
      <vt:lpstr>Pass Cyber Investissement</vt:lpstr>
      <vt:lpstr>EDIH HdF - greenpowerIT Région Hauts-de-France 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+ Les dispositifs d'aides régionales à la digitalisation des Entreprises (Juin 2023)</dc:title>
  <dc:creator>Gorczak</dc:creator>
  <cp:keywords>DAFm7kft-0o,BACiU0aPWvg</cp:keywords>
  <cp:lastModifiedBy>LERIQUE Fabrice</cp:lastModifiedBy>
  <cp:revision>2</cp:revision>
  <dcterms:created xsi:type="dcterms:W3CDTF">2023-07-05T06:45:19Z</dcterms:created>
  <dcterms:modified xsi:type="dcterms:W3CDTF">2023-07-05T07:08:46Z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2023-06-27T00:00:00Z</vt:filetime>
  </property>
  <property fmtid="{D5CDD505-2E9C-101B-9397-08002B2CF9AE}" pid="3" name="Creator">
    <vt:lpwstr>Canva</vt:lpwstr>
  </property>
  <property fmtid="{D5CDD505-2E9C-101B-9397-08002B2CF9AE}" pid="4" name="LastSaved">
    <vt:filetime>2023-07-05T00:00:00Z</vt:filetime>
  </property>
</Properties>
</file>